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22.jpg" ContentType="image/jpg"/>
  <Override PartName="/ppt/media/image23.jpg" ContentType="image/jp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43"/>
  </p:notesMasterIdLst>
  <p:sldIdLst>
    <p:sldId id="256" r:id="rId2"/>
    <p:sldId id="257" r:id="rId3"/>
    <p:sldId id="259" r:id="rId4"/>
    <p:sldId id="357" r:id="rId5"/>
    <p:sldId id="358" r:id="rId6"/>
    <p:sldId id="346" r:id="rId7"/>
    <p:sldId id="347" r:id="rId8"/>
    <p:sldId id="260" r:id="rId9"/>
    <p:sldId id="312" r:id="rId10"/>
    <p:sldId id="348" r:id="rId11"/>
    <p:sldId id="313" r:id="rId12"/>
    <p:sldId id="349" r:id="rId13"/>
    <p:sldId id="350" r:id="rId14"/>
    <p:sldId id="272" r:id="rId15"/>
    <p:sldId id="351" r:id="rId16"/>
    <p:sldId id="352" r:id="rId17"/>
    <p:sldId id="353" r:id="rId18"/>
    <p:sldId id="354" r:id="rId19"/>
    <p:sldId id="265" r:id="rId20"/>
    <p:sldId id="343" r:id="rId21"/>
    <p:sldId id="334" r:id="rId22"/>
    <p:sldId id="320" r:id="rId23"/>
    <p:sldId id="344" r:id="rId24"/>
    <p:sldId id="333" r:id="rId25"/>
    <p:sldId id="321" r:id="rId26"/>
    <p:sldId id="345" r:id="rId27"/>
    <p:sldId id="342" r:id="rId28"/>
    <p:sldId id="266" r:id="rId29"/>
    <p:sldId id="261" r:id="rId30"/>
    <p:sldId id="355" r:id="rId31"/>
    <p:sldId id="356" r:id="rId32"/>
    <p:sldId id="327" r:id="rId33"/>
    <p:sldId id="328" r:id="rId34"/>
    <p:sldId id="329" r:id="rId35"/>
    <p:sldId id="335" r:id="rId36"/>
    <p:sldId id="336" r:id="rId37"/>
    <p:sldId id="341" r:id="rId38"/>
    <p:sldId id="337" r:id="rId39"/>
    <p:sldId id="339" r:id="rId40"/>
    <p:sldId id="340" r:id="rId41"/>
    <p:sldId id="267" r:id="rId42"/>
  </p:sldIdLst>
  <p:sldSz cx="9144000" cy="5143500" type="screen16x9"/>
  <p:notesSz cx="6858000" cy="9144000"/>
  <p:embeddedFontLst>
    <p:embeddedFont>
      <p:font typeface="Roboto Condensed Light" panose="020B0604020202020204" charset="0"/>
      <p:regular r:id="rId44"/>
      <p:italic r:id="rId45"/>
    </p:embeddedFont>
    <p:embeddedFont>
      <p:font typeface="Nirmala UI Semilight" panose="020B0402040204020203" pitchFamily="34" charset="0"/>
      <p:regular r:id="rId46"/>
    </p:embeddedFont>
    <p:embeddedFont>
      <p:font typeface="Arial Rounded MT Bold" panose="020F0704030504030204" pitchFamily="34" charset="0"/>
      <p:regular r:id="rId47"/>
    </p:embeddedFont>
    <p:embeddedFont>
      <p:font typeface="Trebuchet MS" panose="020B0603020202020204" pitchFamily="34" charset="0"/>
      <p:regular r:id="rId48"/>
      <p:bold r:id="rId49"/>
      <p:italic r:id="rId50"/>
      <p:boldItalic r:id="rId51"/>
    </p:embeddedFont>
    <p:embeddedFont>
      <p:font typeface="Palanquin" panose="020B0604020202020204" charset="0"/>
      <p:regular r:id="rId52"/>
      <p:bold r:id="rId53"/>
    </p:embeddedFont>
    <p:embeddedFont>
      <p:font typeface="Reem Kufi" panose="020B0604020202020204" charset="-78"/>
      <p:regular r:id="rId54"/>
      <p:bold r:id="rId55"/>
    </p:embeddedFont>
    <p:embeddedFont>
      <p:font typeface="Caveat" panose="020B0604020202020204" charset="0"/>
      <p:regular r:id="rId56"/>
      <p:bold r:id="rId57"/>
    </p:embeddedFont>
    <p:embeddedFont>
      <p:font typeface="Acme" panose="020B0604020202020204" charset="0"/>
      <p:regular r:id="rId58"/>
    </p:embeddedFont>
    <p:embeddedFont>
      <p:font typeface="Josefin Slab" panose="020B0604020202020204" charset="0"/>
      <p:regular r:id="rId59"/>
      <p:bold r:id="rId60"/>
      <p:italic r:id="rId61"/>
      <p:boldItalic r:id="rId62"/>
    </p:embeddedFont>
    <p:embeddedFont>
      <p:font typeface="Bahnschrift Light" panose="020B0502040204020203" pitchFamily="34" charset="0"/>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0687E9-F4ED-44EC-A658-F4DE106475CB}">
  <a:tblStyle styleId="{150687E9-F4ED-44EC-A658-F4DE106475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78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44983A-02DB-48DD-A9B9-F14236528A49}"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DC270D2C-64B9-4BDB-B62E-33DCED216B44}">
      <dgm:prSet phldrT="[Text]"/>
      <dgm:spPr/>
      <dgm:t>
        <a:bodyPr/>
        <a:lstStyle/>
        <a:p>
          <a:r>
            <a:rPr lang="en-US" b="1" i="0" dirty="0" smtClean="0">
              <a:solidFill>
                <a:schemeClr val="accent5">
                  <a:lumMod val="75000"/>
                </a:schemeClr>
              </a:solidFill>
              <a:latin typeface="Bahnschrift Light" panose="020B0502040204020203" pitchFamily="34" charset="0"/>
            </a:rPr>
            <a:t>Drug</a:t>
          </a:r>
        </a:p>
      </dgm:t>
    </dgm:pt>
    <dgm:pt modelId="{58B60788-0D26-4387-80D1-C80829FD6A96}" type="parTrans" cxnId="{045E8ADC-57AF-4BBC-BEDF-9ECB6325A670}">
      <dgm:prSet/>
      <dgm:spPr/>
      <dgm:t>
        <a:bodyPr/>
        <a:lstStyle/>
        <a:p>
          <a:endParaRPr lang="en-US">
            <a:latin typeface="Bahnschrift Light" panose="020B0502040204020203" pitchFamily="34" charset="0"/>
          </a:endParaRPr>
        </a:p>
      </dgm:t>
    </dgm:pt>
    <dgm:pt modelId="{6727683F-D411-4660-9BE6-A04F6A384C4D}" type="sibTrans" cxnId="{045E8ADC-57AF-4BBC-BEDF-9ECB6325A670}">
      <dgm:prSet/>
      <dgm:spPr/>
      <dgm:t>
        <a:bodyPr/>
        <a:lstStyle/>
        <a:p>
          <a:endParaRPr lang="en-US">
            <a:latin typeface="Bahnschrift Light" panose="020B0502040204020203" pitchFamily="34" charset="0"/>
          </a:endParaRPr>
        </a:p>
      </dgm:t>
    </dgm:pt>
    <dgm:pt modelId="{6E222F37-B0E0-49D1-B79B-840856F9051E}">
      <dgm:prSet phldrT="[Text]"/>
      <dgm:spPr/>
      <dgm:t>
        <a:bodyPr/>
        <a:lstStyle/>
        <a:p>
          <a:r>
            <a:rPr lang="en-US" dirty="0" smtClean="0">
              <a:solidFill>
                <a:schemeClr val="accent5">
                  <a:lumMod val="75000"/>
                </a:schemeClr>
              </a:solidFill>
              <a:latin typeface="Bahnschrift Light" panose="020B0502040204020203" pitchFamily="34" charset="0"/>
            </a:rPr>
            <a:t>any substance /chemical that produces changes in our bodies or mind.</a:t>
          </a:r>
          <a:endParaRPr lang="en-US" b="1" i="1" dirty="0" smtClean="0">
            <a:solidFill>
              <a:schemeClr val="accent5">
                <a:lumMod val="75000"/>
              </a:schemeClr>
            </a:solidFill>
            <a:latin typeface="Bahnschrift Light" panose="020B0502040204020203" pitchFamily="34" charset="0"/>
          </a:endParaRPr>
        </a:p>
      </dgm:t>
    </dgm:pt>
    <dgm:pt modelId="{BF33F860-3E00-40BD-881E-ECB320930379}" type="parTrans" cxnId="{C12DA05E-D3D2-4508-9E57-B4BD6BF52C95}">
      <dgm:prSet/>
      <dgm:spPr/>
      <dgm:t>
        <a:bodyPr/>
        <a:lstStyle/>
        <a:p>
          <a:endParaRPr lang="en-US">
            <a:latin typeface="Bahnschrift Light" panose="020B0502040204020203" pitchFamily="34" charset="0"/>
          </a:endParaRPr>
        </a:p>
      </dgm:t>
    </dgm:pt>
    <dgm:pt modelId="{A7717E3A-213F-4D6E-88DE-0181F8F99324}" type="sibTrans" cxnId="{C12DA05E-D3D2-4508-9E57-B4BD6BF52C95}">
      <dgm:prSet/>
      <dgm:spPr/>
      <dgm:t>
        <a:bodyPr/>
        <a:lstStyle/>
        <a:p>
          <a:endParaRPr lang="en-US">
            <a:latin typeface="Bahnschrift Light" panose="020B0502040204020203" pitchFamily="34" charset="0"/>
          </a:endParaRPr>
        </a:p>
      </dgm:t>
    </dgm:pt>
    <dgm:pt modelId="{94F0447F-4A3E-4602-899B-4F84558B79C1}">
      <dgm:prSet phldrT="[Text]"/>
      <dgm:spPr/>
      <dgm:t>
        <a:bodyPr/>
        <a:lstStyle/>
        <a:p>
          <a:r>
            <a:rPr lang="en-US" b="1" i="0" dirty="0" smtClean="0">
              <a:solidFill>
                <a:schemeClr val="tx1">
                  <a:lumMod val="75000"/>
                </a:schemeClr>
              </a:solidFill>
              <a:latin typeface="Bahnschrift Light" panose="020B0502040204020203" pitchFamily="34" charset="0"/>
            </a:rPr>
            <a:t>Addiction</a:t>
          </a:r>
          <a:endParaRPr lang="en-US" b="1" i="0" dirty="0" smtClean="0">
            <a:solidFill>
              <a:schemeClr val="accent5">
                <a:lumMod val="75000"/>
              </a:schemeClr>
            </a:solidFill>
            <a:latin typeface="Bahnschrift Light" panose="020B0502040204020203" pitchFamily="34" charset="0"/>
          </a:endParaRPr>
        </a:p>
      </dgm:t>
    </dgm:pt>
    <dgm:pt modelId="{B71C7710-7A26-4F5C-B1CB-646AE6CBA9B5}" type="parTrans" cxnId="{CC03A27F-2328-4B99-9450-AF5D83684EE2}">
      <dgm:prSet/>
      <dgm:spPr/>
      <dgm:t>
        <a:bodyPr/>
        <a:lstStyle/>
        <a:p>
          <a:endParaRPr lang="en-US">
            <a:latin typeface="Bahnschrift Light" panose="020B0502040204020203" pitchFamily="34" charset="0"/>
          </a:endParaRPr>
        </a:p>
      </dgm:t>
    </dgm:pt>
    <dgm:pt modelId="{CA71789D-A11B-4990-AF08-42AE71A029A6}" type="sibTrans" cxnId="{CC03A27F-2328-4B99-9450-AF5D83684EE2}">
      <dgm:prSet/>
      <dgm:spPr/>
      <dgm:t>
        <a:bodyPr/>
        <a:lstStyle/>
        <a:p>
          <a:endParaRPr lang="en-US">
            <a:latin typeface="Bahnschrift Light" panose="020B0502040204020203" pitchFamily="34" charset="0"/>
          </a:endParaRPr>
        </a:p>
      </dgm:t>
    </dgm:pt>
    <dgm:pt modelId="{67D18203-D959-4930-A63C-E424B812E112}">
      <dgm:prSet phldrT="[Text]"/>
      <dgm:spPr/>
      <dgm:t>
        <a:bodyPr/>
        <a:lstStyle/>
        <a:p>
          <a:r>
            <a:rPr lang="en-US" dirty="0" smtClean="0">
              <a:solidFill>
                <a:schemeClr val="tx1">
                  <a:lumMod val="75000"/>
                </a:schemeClr>
              </a:solidFill>
              <a:latin typeface="Bahnschrift Light" panose="020B0502040204020203" pitchFamily="34" charset="0"/>
            </a:rPr>
            <a:t>a condition in which a person is unable to stop using a substance or engaging in a behavior.</a:t>
          </a:r>
          <a:endParaRPr lang="en-US" b="1" i="1" dirty="0" smtClean="0">
            <a:solidFill>
              <a:schemeClr val="accent5">
                <a:lumMod val="75000"/>
              </a:schemeClr>
            </a:solidFill>
            <a:latin typeface="Bahnschrift Light" panose="020B0502040204020203" pitchFamily="34" charset="0"/>
          </a:endParaRPr>
        </a:p>
      </dgm:t>
    </dgm:pt>
    <dgm:pt modelId="{4F9E88AB-D17A-41C2-8CBA-FEAF91B6B9EA}" type="parTrans" cxnId="{53CA03B4-A0A3-4F17-BB9D-A87337715D1B}">
      <dgm:prSet/>
      <dgm:spPr/>
      <dgm:t>
        <a:bodyPr/>
        <a:lstStyle/>
        <a:p>
          <a:endParaRPr lang="en-US">
            <a:latin typeface="Bahnschrift Light" panose="020B0502040204020203" pitchFamily="34" charset="0"/>
          </a:endParaRPr>
        </a:p>
      </dgm:t>
    </dgm:pt>
    <dgm:pt modelId="{2175EF36-F7F4-4286-8308-B830F5A3D65B}" type="sibTrans" cxnId="{53CA03B4-A0A3-4F17-BB9D-A87337715D1B}">
      <dgm:prSet/>
      <dgm:spPr/>
      <dgm:t>
        <a:bodyPr/>
        <a:lstStyle/>
        <a:p>
          <a:endParaRPr lang="en-US">
            <a:latin typeface="Bahnschrift Light" panose="020B0502040204020203" pitchFamily="34" charset="0"/>
          </a:endParaRPr>
        </a:p>
      </dgm:t>
    </dgm:pt>
    <dgm:pt modelId="{1E93A549-8B32-427D-B09F-1BD9AE6500DF}" type="pres">
      <dgm:prSet presAssocID="{2844983A-02DB-48DD-A9B9-F14236528A49}" presName="Name0" presStyleCnt="0">
        <dgm:presLayoutVars>
          <dgm:dir/>
          <dgm:animLvl val="lvl"/>
          <dgm:resizeHandles val="exact"/>
        </dgm:presLayoutVars>
      </dgm:prSet>
      <dgm:spPr/>
      <dgm:t>
        <a:bodyPr/>
        <a:lstStyle/>
        <a:p>
          <a:endParaRPr lang="en-US"/>
        </a:p>
      </dgm:t>
    </dgm:pt>
    <dgm:pt modelId="{93353608-9F08-4C99-AAAF-10FB7056DBE7}" type="pres">
      <dgm:prSet presAssocID="{DC270D2C-64B9-4BDB-B62E-33DCED216B44}" presName="linNode" presStyleCnt="0"/>
      <dgm:spPr/>
    </dgm:pt>
    <dgm:pt modelId="{D0BCCA7A-3228-469F-8FBA-8180E85B1EF8}" type="pres">
      <dgm:prSet presAssocID="{DC270D2C-64B9-4BDB-B62E-33DCED216B44}" presName="parTx" presStyleLbl="revTx" presStyleIdx="0" presStyleCnt="2">
        <dgm:presLayoutVars>
          <dgm:chMax val="1"/>
          <dgm:bulletEnabled val="1"/>
        </dgm:presLayoutVars>
      </dgm:prSet>
      <dgm:spPr/>
      <dgm:t>
        <a:bodyPr/>
        <a:lstStyle/>
        <a:p>
          <a:endParaRPr lang="en-US"/>
        </a:p>
      </dgm:t>
    </dgm:pt>
    <dgm:pt modelId="{B6D16D2D-C8F5-4B9F-A47B-0F41DFD6E3E9}" type="pres">
      <dgm:prSet presAssocID="{DC270D2C-64B9-4BDB-B62E-33DCED216B44}" presName="bracket" presStyleLbl="parChTrans1D1" presStyleIdx="0" presStyleCnt="2"/>
      <dgm:spPr/>
    </dgm:pt>
    <dgm:pt modelId="{7B3F9FE3-4EB6-4C57-A332-6EC66CB63C85}" type="pres">
      <dgm:prSet presAssocID="{DC270D2C-64B9-4BDB-B62E-33DCED216B44}" presName="spH" presStyleCnt="0"/>
      <dgm:spPr/>
    </dgm:pt>
    <dgm:pt modelId="{7875F1A0-53D4-4326-A887-9DEFA92E317A}" type="pres">
      <dgm:prSet presAssocID="{DC270D2C-64B9-4BDB-B62E-33DCED216B44}" presName="desTx" presStyleLbl="node1" presStyleIdx="0" presStyleCnt="2">
        <dgm:presLayoutVars>
          <dgm:bulletEnabled val="1"/>
        </dgm:presLayoutVars>
      </dgm:prSet>
      <dgm:spPr/>
      <dgm:t>
        <a:bodyPr/>
        <a:lstStyle/>
        <a:p>
          <a:endParaRPr lang="en-US"/>
        </a:p>
      </dgm:t>
    </dgm:pt>
    <dgm:pt modelId="{02CF6E60-D1A0-4F31-BBE5-0E7BF1772A3F}" type="pres">
      <dgm:prSet presAssocID="{6727683F-D411-4660-9BE6-A04F6A384C4D}" presName="spV" presStyleCnt="0"/>
      <dgm:spPr/>
    </dgm:pt>
    <dgm:pt modelId="{AF2A8E02-6C2D-4D86-82B1-F3A29EFA8508}" type="pres">
      <dgm:prSet presAssocID="{94F0447F-4A3E-4602-899B-4F84558B79C1}" presName="linNode" presStyleCnt="0"/>
      <dgm:spPr/>
    </dgm:pt>
    <dgm:pt modelId="{B547B16C-F5CE-44BB-B877-A6BA7CCC6530}" type="pres">
      <dgm:prSet presAssocID="{94F0447F-4A3E-4602-899B-4F84558B79C1}" presName="parTx" presStyleLbl="revTx" presStyleIdx="1" presStyleCnt="2">
        <dgm:presLayoutVars>
          <dgm:chMax val="1"/>
          <dgm:bulletEnabled val="1"/>
        </dgm:presLayoutVars>
      </dgm:prSet>
      <dgm:spPr/>
      <dgm:t>
        <a:bodyPr/>
        <a:lstStyle/>
        <a:p>
          <a:endParaRPr lang="en-US"/>
        </a:p>
      </dgm:t>
    </dgm:pt>
    <dgm:pt modelId="{F2602A1A-B7E4-4487-824A-6D70B104A6BB}" type="pres">
      <dgm:prSet presAssocID="{94F0447F-4A3E-4602-899B-4F84558B79C1}" presName="bracket" presStyleLbl="parChTrans1D1" presStyleIdx="1" presStyleCnt="2"/>
      <dgm:spPr/>
    </dgm:pt>
    <dgm:pt modelId="{0BCFBAE8-917A-4DBE-AFC2-BAFADC2A981B}" type="pres">
      <dgm:prSet presAssocID="{94F0447F-4A3E-4602-899B-4F84558B79C1}" presName="spH" presStyleCnt="0"/>
      <dgm:spPr/>
    </dgm:pt>
    <dgm:pt modelId="{8A1186BF-14C3-45DA-B0B0-C39059CCF59A}" type="pres">
      <dgm:prSet presAssocID="{94F0447F-4A3E-4602-899B-4F84558B79C1}" presName="desTx" presStyleLbl="node1" presStyleIdx="1" presStyleCnt="2" custScaleY="96682">
        <dgm:presLayoutVars>
          <dgm:bulletEnabled val="1"/>
        </dgm:presLayoutVars>
      </dgm:prSet>
      <dgm:spPr/>
      <dgm:t>
        <a:bodyPr/>
        <a:lstStyle/>
        <a:p>
          <a:endParaRPr lang="en-US"/>
        </a:p>
      </dgm:t>
    </dgm:pt>
  </dgm:ptLst>
  <dgm:cxnLst>
    <dgm:cxn modelId="{C12DA05E-D3D2-4508-9E57-B4BD6BF52C95}" srcId="{DC270D2C-64B9-4BDB-B62E-33DCED216B44}" destId="{6E222F37-B0E0-49D1-B79B-840856F9051E}" srcOrd="0" destOrd="0" parTransId="{BF33F860-3E00-40BD-881E-ECB320930379}" sibTransId="{A7717E3A-213F-4D6E-88DE-0181F8F99324}"/>
    <dgm:cxn modelId="{527369C1-BCC3-417D-9633-BBDC7CC8C8AA}" type="presOf" srcId="{2844983A-02DB-48DD-A9B9-F14236528A49}" destId="{1E93A549-8B32-427D-B09F-1BD9AE6500DF}" srcOrd="0" destOrd="0" presId="urn:diagrams.loki3.com/BracketList"/>
    <dgm:cxn modelId="{0444EC41-3020-4774-9ED2-6D0E3994FE16}" type="presOf" srcId="{67D18203-D959-4930-A63C-E424B812E112}" destId="{8A1186BF-14C3-45DA-B0B0-C39059CCF59A}" srcOrd="0" destOrd="0" presId="urn:diagrams.loki3.com/BracketList"/>
    <dgm:cxn modelId="{53CA03B4-A0A3-4F17-BB9D-A87337715D1B}" srcId="{94F0447F-4A3E-4602-899B-4F84558B79C1}" destId="{67D18203-D959-4930-A63C-E424B812E112}" srcOrd="0" destOrd="0" parTransId="{4F9E88AB-D17A-41C2-8CBA-FEAF91B6B9EA}" sibTransId="{2175EF36-F7F4-4286-8308-B830F5A3D65B}"/>
    <dgm:cxn modelId="{CCE10CDD-BFAE-40A8-822B-A2D6C6AD2949}" type="presOf" srcId="{6E222F37-B0E0-49D1-B79B-840856F9051E}" destId="{7875F1A0-53D4-4326-A887-9DEFA92E317A}" srcOrd="0" destOrd="0" presId="urn:diagrams.loki3.com/BracketList"/>
    <dgm:cxn modelId="{045E8ADC-57AF-4BBC-BEDF-9ECB6325A670}" srcId="{2844983A-02DB-48DD-A9B9-F14236528A49}" destId="{DC270D2C-64B9-4BDB-B62E-33DCED216B44}" srcOrd="0" destOrd="0" parTransId="{58B60788-0D26-4387-80D1-C80829FD6A96}" sibTransId="{6727683F-D411-4660-9BE6-A04F6A384C4D}"/>
    <dgm:cxn modelId="{CC03A27F-2328-4B99-9450-AF5D83684EE2}" srcId="{2844983A-02DB-48DD-A9B9-F14236528A49}" destId="{94F0447F-4A3E-4602-899B-4F84558B79C1}" srcOrd="1" destOrd="0" parTransId="{B71C7710-7A26-4F5C-B1CB-646AE6CBA9B5}" sibTransId="{CA71789D-A11B-4990-AF08-42AE71A029A6}"/>
    <dgm:cxn modelId="{F010E9FE-400A-4B05-8C6A-B392284BF8AD}" type="presOf" srcId="{94F0447F-4A3E-4602-899B-4F84558B79C1}" destId="{B547B16C-F5CE-44BB-B877-A6BA7CCC6530}" srcOrd="0" destOrd="0" presId="urn:diagrams.loki3.com/BracketList"/>
    <dgm:cxn modelId="{26B18DB0-DC18-40E2-8EC6-BCD5ED778F0A}" type="presOf" srcId="{DC270D2C-64B9-4BDB-B62E-33DCED216B44}" destId="{D0BCCA7A-3228-469F-8FBA-8180E85B1EF8}" srcOrd="0" destOrd="0" presId="urn:diagrams.loki3.com/BracketList"/>
    <dgm:cxn modelId="{BBFE6F06-95BF-4B70-8B9B-875B3A0A16CE}" type="presParOf" srcId="{1E93A549-8B32-427D-B09F-1BD9AE6500DF}" destId="{93353608-9F08-4C99-AAAF-10FB7056DBE7}" srcOrd="0" destOrd="0" presId="urn:diagrams.loki3.com/BracketList"/>
    <dgm:cxn modelId="{4DBE004A-5F32-4B1F-9C23-F57F1A6A0DD8}" type="presParOf" srcId="{93353608-9F08-4C99-AAAF-10FB7056DBE7}" destId="{D0BCCA7A-3228-469F-8FBA-8180E85B1EF8}" srcOrd="0" destOrd="0" presId="urn:diagrams.loki3.com/BracketList"/>
    <dgm:cxn modelId="{056F382C-6BE3-46BF-94E3-74A9A940FCE1}" type="presParOf" srcId="{93353608-9F08-4C99-AAAF-10FB7056DBE7}" destId="{B6D16D2D-C8F5-4B9F-A47B-0F41DFD6E3E9}" srcOrd="1" destOrd="0" presId="urn:diagrams.loki3.com/BracketList"/>
    <dgm:cxn modelId="{7D438F1E-2B29-45BB-A5C8-0056C6F9F635}" type="presParOf" srcId="{93353608-9F08-4C99-AAAF-10FB7056DBE7}" destId="{7B3F9FE3-4EB6-4C57-A332-6EC66CB63C85}" srcOrd="2" destOrd="0" presId="urn:diagrams.loki3.com/BracketList"/>
    <dgm:cxn modelId="{B8970041-DF61-4942-9087-5902281CD65B}" type="presParOf" srcId="{93353608-9F08-4C99-AAAF-10FB7056DBE7}" destId="{7875F1A0-53D4-4326-A887-9DEFA92E317A}" srcOrd="3" destOrd="0" presId="urn:diagrams.loki3.com/BracketList"/>
    <dgm:cxn modelId="{62339D5D-90B4-4FA7-A0E5-ECD007E4DFE4}" type="presParOf" srcId="{1E93A549-8B32-427D-B09F-1BD9AE6500DF}" destId="{02CF6E60-D1A0-4F31-BBE5-0E7BF1772A3F}" srcOrd="1" destOrd="0" presId="urn:diagrams.loki3.com/BracketList"/>
    <dgm:cxn modelId="{F22248D4-F1B4-4713-9F9B-6E0C337DBC58}" type="presParOf" srcId="{1E93A549-8B32-427D-B09F-1BD9AE6500DF}" destId="{AF2A8E02-6C2D-4D86-82B1-F3A29EFA8508}" srcOrd="2" destOrd="0" presId="urn:diagrams.loki3.com/BracketList"/>
    <dgm:cxn modelId="{4311D224-944A-4946-812A-D3C921B4898F}" type="presParOf" srcId="{AF2A8E02-6C2D-4D86-82B1-F3A29EFA8508}" destId="{B547B16C-F5CE-44BB-B877-A6BA7CCC6530}" srcOrd="0" destOrd="0" presId="urn:diagrams.loki3.com/BracketList"/>
    <dgm:cxn modelId="{07120EDE-782A-4998-91F1-816B3B958EB2}" type="presParOf" srcId="{AF2A8E02-6C2D-4D86-82B1-F3A29EFA8508}" destId="{F2602A1A-B7E4-4487-824A-6D70B104A6BB}" srcOrd="1" destOrd="0" presId="urn:diagrams.loki3.com/BracketList"/>
    <dgm:cxn modelId="{F9E4A304-A27B-4DA7-A885-43DE55FD965A}" type="presParOf" srcId="{AF2A8E02-6C2D-4D86-82B1-F3A29EFA8508}" destId="{0BCFBAE8-917A-4DBE-AFC2-BAFADC2A981B}" srcOrd="2" destOrd="0" presId="urn:diagrams.loki3.com/BracketList"/>
    <dgm:cxn modelId="{1464458B-7546-4A22-864F-A7A8643B6350}" type="presParOf" srcId="{AF2A8E02-6C2D-4D86-82B1-F3A29EFA8508}" destId="{8A1186BF-14C3-45DA-B0B0-C39059CCF59A}"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466594-09DB-4159-AE6D-E912F1F86B2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C9F0012-B8AB-4198-AF78-CFA1A716BFE9}">
      <dgm:prSet phldrT="[Text]" custT="1"/>
      <dgm:spPr>
        <a:solidFill>
          <a:schemeClr val="tx1">
            <a:lumMod val="60000"/>
            <a:lumOff val="40000"/>
          </a:schemeClr>
        </a:solidFill>
      </dgm:spPr>
      <dgm:t>
        <a:bodyPr/>
        <a:lstStyle/>
        <a:p>
          <a:r>
            <a:rPr lang="en-US" sz="1400" b="1" smtClean="0">
              <a:solidFill>
                <a:schemeClr val="bg2"/>
              </a:solidFill>
              <a:latin typeface="Bahnschrift Light" panose="020B0502040204020203" pitchFamily="34" charset="0"/>
            </a:rPr>
            <a:t>Chemical Addiction</a:t>
          </a:r>
          <a:endParaRPr lang="en-US" sz="1400">
            <a:solidFill>
              <a:schemeClr val="bg2"/>
            </a:solidFill>
            <a:latin typeface="Bahnschrift Light" panose="020B0502040204020203" pitchFamily="34" charset="0"/>
          </a:endParaRPr>
        </a:p>
      </dgm:t>
    </dgm:pt>
    <dgm:pt modelId="{BA58160A-7E20-4B08-B761-8CC7EB67FEB3}" type="parTrans" cxnId="{0803482B-FE86-40F1-A8B9-659B78008923}">
      <dgm:prSet/>
      <dgm:spPr/>
      <dgm:t>
        <a:bodyPr/>
        <a:lstStyle/>
        <a:p>
          <a:endParaRPr lang="en-US" sz="2400">
            <a:solidFill>
              <a:schemeClr val="bg2"/>
            </a:solidFill>
            <a:latin typeface="Bahnschrift Light" panose="020B0502040204020203" pitchFamily="34" charset="0"/>
          </a:endParaRPr>
        </a:p>
      </dgm:t>
    </dgm:pt>
    <dgm:pt modelId="{60F44070-F696-43C5-8077-4B535285A1D5}" type="sibTrans" cxnId="{0803482B-FE86-40F1-A8B9-659B78008923}">
      <dgm:prSet/>
      <dgm:spPr/>
      <dgm:t>
        <a:bodyPr/>
        <a:lstStyle/>
        <a:p>
          <a:endParaRPr lang="en-US" sz="2400">
            <a:solidFill>
              <a:schemeClr val="bg2"/>
            </a:solidFill>
            <a:latin typeface="Bahnschrift Light" panose="020B0502040204020203" pitchFamily="34" charset="0"/>
          </a:endParaRPr>
        </a:p>
      </dgm:t>
    </dgm:pt>
    <dgm:pt modelId="{3E6C963D-5879-4633-AE40-5A934F34255D}">
      <dgm:prSet custT="1"/>
      <dgm:spPr/>
      <dgm:t>
        <a:bodyPr/>
        <a:lstStyle/>
        <a:p>
          <a:r>
            <a:rPr lang="en-US" sz="1400" dirty="0" smtClean="0">
              <a:solidFill>
                <a:schemeClr val="bg2"/>
              </a:solidFill>
              <a:latin typeface="Bahnschrift Light" panose="020B0502040204020203" pitchFamily="34" charset="0"/>
            </a:rPr>
            <a:t>Refers to addiction that involves </a:t>
          </a:r>
          <a:r>
            <a:rPr lang="en-US" sz="1400" b="1" dirty="0" smtClean="0">
              <a:solidFill>
                <a:schemeClr val="bg2"/>
              </a:solidFill>
              <a:latin typeface="Bahnschrift Light" panose="020B0502040204020203" pitchFamily="34" charset="0"/>
            </a:rPr>
            <a:t>the use of substances. </a:t>
          </a:r>
          <a:r>
            <a:rPr lang="en-US" sz="1400" dirty="0" smtClean="0">
              <a:solidFill>
                <a:schemeClr val="bg2"/>
              </a:solidFill>
              <a:latin typeface="Bahnschrift Light" panose="020B0502040204020203" pitchFamily="34" charset="0"/>
            </a:rPr>
            <a:t>E.g., alcohol, marijuana etc.</a:t>
          </a:r>
          <a:endParaRPr lang="en-US" sz="1400" dirty="0">
            <a:solidFill>
              <a:schemeClr val="bg2"/>
            </a:solidFill>
            <a:latin typeface="Bahnschrift Light" panose="020B0502040204020203" pitchFamily="34" charset="0"/>
          </a:endParaRPr>
        </a:p>
      </dgm:t>
    </dgm:pt>
    <dgm:pt modelId="{1BD201C7-0C11-47E8-90E4-466E019683CB}" type="parTrans" cxnId="{B73C8CFF-ADBF-4AC9-A796-4E7CF923CB2A}">
      <dgm:prSet/>
      <dgm:spPr/>
      <dgm:t>
        <a:bodyPr/>
        <a:lstStyle/>
        <a:p>
          <a:endParaRPr lang="en-US" sz="2400">
            <a:solidFill>
              <a:schemeClr val="bg2"/>
            </a:solidFill>
            <a:latin typeface="Bahnschrift Light" panose="020B0502040204020203" pitchFamily="34" charset="0"/>
          </a:endParaRPr>
        </a:p>
      </dgm:t>
    </dgm:pt>
    <dgm:pt modelId="{547D0E26-65CA-48C4-914A-C6FD6868FADA}" type="sibTrans" cxnId="{B73C8CFF-ADBF-4AC9-A796-4E7CF923CB2A}">
      <dgm:prSet/>
      <dgm:spPr/>
      <dgm:t>
        <a:bodyPr/>
        <a:lstStyle/>
        <a:p>
          <a:endParaRPr lang="en-US" sz="2400">
            <a:solidFill>
              <a:schemeClr val="bg2"/>
            </a:solidFill>
            <a:latin typeface="Bahnschrift Light" panose="020B0502040204020203" pitchFamily="34" charset="0"/>
          </a:endParaRPr>
        </a:p>
      </dgm:t>
    </dgm:pt>
    <dgm:pt modelId="{AB75967D-FEF9-4B61-92D0-1CBBC10DA564}">
      <dgm:prSet custT="1"/>
      <dgm:spPr>
        <a:solidFill>
          <a:schemeClr val="tx1">
            <a:lumMod val="60000"/>
            <a:lumOff val="40000"/>
          </a:schemeClr>
        </a:solidFill>
      </dgm:spPr>
      <dgm:t>
        <a:bodyPr/>
        <a:lstStyle/>
        <a:p>
          <a:r>
            <a:rPr lang="en-US" sz="1400" b="1" dirty="0" smtClean="0">
              <a:solidFill>
                <a:schemeClr val="bg2"/>
              </a:solidFill>
              <a:latin typeface="Bahnschrift Light" panose="020B0502040204020203" pitchFamily="34" charset="0"/>
            </a:rPr>
            <a:t>Non Chemical Addiction </a:t>
          </a:r>
          <a:endParaRPr lang="en-US" sz="1400" dirty="0">
            <a:solidFill>
              <a:schemeClr val="bg2"/>
            </a:solidFill>
            <a:latin typeface="Bahnschrift Light" panose="020B0502040204020203" pitchFamily="34" charset="0"/>
          </a:endParaRPr>
        </a:p>
      </dgm:t>
    </dgm:pt>
    <dgm:pt modelId="{BD7AAF78-F0D5-48FD-89E7-033858142526}" type="parTrans" cxnId="{E67F307C-9F8D-497F-86C0-031B19D7ECB4}">
      <dgm:prSet/>
      <dgm:spPr/>
      <dgm:t>
        <a:bodyPr/>
        <a:lstStyle/>
        <a:p>
          <a:endParaRPr lang="en-US" sz="2400">
            <a:solidFill>
              <a:schemeClr val="bg2"/>
            </a:solidFill>
            <a:latin typeface="Bahnschrift Light" panose="020B0502040204020203" pitchFamily="34" charset="0"/>
          </a:endParaRPr>
        </a:p>
      </dgm:t>
    </dgm:pt>
    <dgm:pt modelId="{C801B6F1-6561-465E-83B7-763E2B3964D8}" type="sibTrans" cxnId="{E67F307C-9F8D-497F-86C0-031B19D7ECB4}">
      <dgm:prSet/>
      <dgm:spPr/>
      <dgm:t>
        <a:bodyPr/>
        <a:lstStyle/>
        <a:p>
          <a:endParaRPr lang="en-US" sz="2400">
            <a:solidFill>
              <a:schemeClr val="bg2"/>
            </a:solidFill>
            <a:latin typeface="Bahnschrift Light" panose="020B0502040204020203" pitchFamily="34" charset="0"/>
          </a:endParaRPr>
        </a:p>
      </dgm:t>
    </dgm:pt>
    <dgm:pt modelId="{F0ADC8C9-1518-4AD8-8C36-62DC8C917AF6}">
      <dgm:prSet custT="1"/>
      <dgm:spPr/>
      <dgm:t>
        <a:bodyPr/>
        <a:lstStyle/>
        <a:p>
          <a:r>
            <a:rPr lang="en-US" sz="1400" dirty="0" smtClean="0">
              <a:solidFill>
                <a:schemeClr val="bg2"/>
              </a:solidFill>
              <a:latin typeface="Bahnschrift Light" panose="020B0502040204020203" pitchFamily="34" charset="0"/>
            </a:rPr>
            <a:t>Refers to addiction that involves compulsive behaviors. Includes things such as gambling, risky sex, food, the internet, mobile devices, and shopping. These are sometimes called </a:t>
          </a:r>
          <a:r>
            <a:rPr lang="en-US" sz="1400" b="1" dirty="0" smtClean="0">
              <a:solidFill>
                <a:schemeClr val="bg2"/>
              </a:solidFill>
              <a:latin typeface="Bahnschrift Light" panose="020B0502040204020203" pitchFamily="34" charset="0"/>
            </a:rPr>
            <a:t>behavioral addictions.</a:t>
          </a:r>
          <a:endParaRPr lang="en-US" sz="1400" b="1" dirty="0">
            <a:solidFill>
              <a:schemeClr val="bg2"/>
            </a:solidFill>
            <a:latin typeface="Bahnschrift Light" panose="020B0502040204020203" pitchFamily="34" charset="0"/>
          </a:endParaRPr>
        </a:p>
      </dgm:t>
    </dgm:pt>
    <dgm:pt modelId="{C4477992-9091-4DDA-8A64-004EB2C34F51}" type="parTrans" cxnId="{033EA310-086F-4CFF-B638-8E5EEC158D35}">
      <dgm:prSet/>
      <dgm:spPr/>
      <dgm:t>
        <a:bodyPr/>
        <a:lstStyle/>
        <a:p>
          <a:endParaRPr lang="en-US" sz="2400">
            <a:solidFill>
              <a:schemeClr val="bg2"/>
            </a:solidFill>
            <a:latin typeface="Bahnschrift Light" panose="020B0502040204020203" pitchFamily="34" charset="0"/>
          </a:endParaRPr>
        </a:p>
      </dgm:t>
    </dgm:pt>
    <dgm:pt modelId="{68E83430-2DF0-4329-81AF-B5E45D4A30C3}" type="sibTrans" cxnId="{033EA310-086F-4CFF-B638-8E5EEC158D35}">
      <dgm:prSet/>
      <dgm:spPr/>
      <dgm:t>
        <a:bodyPr/>
        <a:lstStyle/>
        <a:p>
          <a:endParaRPr lang="en-US" sz="2400">
            <a:solidFill>
              <a:schemeClr val="bg2"/>
            </a:solidFill>
            <a:latin typeface="Bahnschrift Light" panose="020B0502040204020203" pitchFamily="34" charset="0"/>
          </a:endParaRPr>
        </a:p>
      </dgm:t>
    </dgm:pt>
    <dgm:pt modelId="{BEA94B0A-C4C2-4214-99F4-48282BD8FEFF}" type="pres">
      <dgm:prSet presAssocID="{F6466594-09DB-4159-AE6D-E912F1F86B2B}" presName="linear" presStyleCnt="0">
        <dgm:presLayoutVars>
          <dgm:dir/>
          <dgm:animLvl val="lvl"/>
          <dgm:resizeHandles val="exact"/>
        </dgm:presLayoutVars>
      </dgm:prSet>
      <dgm:spPr/>
      <dgm:t>
        <a:bodyPr/>
        <a:lstStyle/>
        <a:p>
          <a:endParaRPr lang="en-US"/>
        </a:p>
      </dgm:t>
    </dgm:pt>
    <dgm:pt modelId="{6449D6B8-BE89-4FD5-A97E-98EFA2A2EE1E}" type="pres">
      <dgm:prSet presAssocID="{0C9F0012-B8AB-4198-AF78-CFA1A716BFE9}" presName="parentLin" presStyleCnt="0"/>
      <dgm:spPr/>
    </dgm:pt>
    <dgm:pt modelId="{19FE835F-7F5A-4007-8983-F355BB75ADD0}" type="pres">
      <dgm:prSet presAssocID="{0C9F0012-B8AB-4198-AF78-CFA1A716BFE9}" presName="parentLeftMargin" presStyleLbl="node1" presStyleIdx="0" presStyleCnt="2"/>
      <dgm:spPr/>
      <dgm:t>
        <a:bodyPr/>
        <a:lstStyle/>
        <a:p>
          <a:endParaRPr lang="en-US"/>
        </a:p>
      </dgm:t>
    </dgm:pt>
    <dgm:pt modelId="{C093C991-779C-4BE8-8304-6D3A6B4945C2}" type="pres">
      <dgm:prSet presAssocID="{0C9F0012-B8AB-4198-AF78-CFA1A716BFE9}" presName="parentText" presStyleLbl="node1" presStyleIdx="0" presStyleCnt="2">
        <dgm:presLayoutVars>
          <dgm:chMax val="0"/>
          <dgm:bulletEnabled val="1"/>
        </dgm:presLayoutVars>
      </dgm:prSet>
      <dgm:spPr/>
      <dgm:t>
        <a:bodyPr/>
        <a:lstStyle/>
        <a:p>
          <a:endParaRPr lang="en-US"/>
        </a:p>
      </dgm:t>
    </dgm:pt>
    <dgm:pt modelId="{70DAD855-78AD-46C4-99AC-031E5A678480}" type="pres">
      <dgm:prSet presAssocID="{0C9F0012-B8AB-4198-AF78-CFA1A716BFE9}" presName="negativeSpace" presStyleCnt="0"/>
      <dgm:spPr/>
    </dgm:pt>
    <dgm:pt modelId="{AA11E83B-DAA0-4862-90A1-28D971C7B846}" type="pres">
      <dgm:prSet presAssocID="{0C9F0012-B8AB-4198-AF78-CFA1A716BFE9}" presName="childText" presStyleLbl="conFgAcc1" presStyleIdx="0" presStyleCnt="2">
        <dgm:presLayoutVars>
          <dgm:bulletEnabled val="1"/>
        </dgm:presLayoutVars>
      </dgm:prSet>
      <dgm:spPr/>
      <dgm:t>
        <a:bodyPr/>
        <a:lstStyle/>
        <a:p>
          <a:endParaRPr lang="en-US"/>
        </a:p>
      </dgm:t>
    </dgm:pt>
    <dgm:pt modelId="{E469A102-185D-48FE-A56B-A77838D3394F}" type="pres">
      <dgm:prSet presAssocID="{60F44070-F696-43C5-8077-4B535285A1D5}" presName="spaceBetweenRectangles" presStyleCnt="0"/>
      <dgm:spPr/>
    </dgm:pt>
    <dgm:pt modelId="{1CE43802-207A-4E0A-8B1B-F2D294EFD7D4}" type="pres">
      <dgm:prSet presAssocID="{AB75967D-FEF9-4B61-92D0-1CBBC10DA564}" presName="parentLin" presStyleCnt="0"/>
      <dgm:spPr/>
    </dgm:pt>
    <dgm:pt modelId="{E3153570-EEE1-4711-87EE-AE05112A3C07}" type="pres">
      <dgm:prSet presAssocID="{AB75967D-FEF9-4B61-92D0-1CBBC10DA564}" presName="parentLeftMargin" presStyleLbl="node1" presStyleIdx="0" presStyleCnt="2"/>
      <dgm:spPr/>
      <dgm:t>
        <a:bodyPr/>
        <a:lstStyle/>
        <a:p>
          <a:endParaRPr lang="en-US"/>
        </a:p>
      </dgm:t>
    </dgm:pt>
    <dgm:pt modelId="{CBCBCB7A-E75B-4046-BD3F-315D11AA88AD}" type="pres">
      <dgm:prSet presAssocID="{AB75967D-FEF9-4B61-92D0-1CBBC10DA564}" presName="parentText" presStyleLbl="node1" presStyleIdx="1" presStyleCnt="2">
        <dgm:presLayoutVars>
          <dgm:chMax val="0"/>
          <dgm:bulletEnabled val="1"/>
        </dgm:presLayoutVars>
      </dgm:prSet>
      <dgm:spPr/>
      <dgm:t>
        <a:bodyPr/>
        <a:lstStyle/>
        <a:p>
          <a:endParaRPr lang="en-US"/>
        </a:p>
      </dgm:t>
    </dgm:pt>
    <dgm:pt modelId="{75CC6BF4-CDBF-4BC8-AE3B-58ADD178C22A}" type="pres">
      <dgm:prSet presAssocID="{AB75967D-FEF9-4B61-92D0-1CBBC10DA564}" presName="negativeSpace" presStyleCnt="0"/>
      <dgm:spPr/>
    </dgm:pt>
    <dgm:pt modelId="{D602893E-8017-4174-AA59-2A5006017F2D}" type="pres">
      <dgm:prSet presAssocID="{AB75967D-FEF9-4B61-92D0-1CBBC10DA564}" presName="childText" presStyleLbl="conFgAcc1" presStyleIdx="1" presStyleCnt="2">
        <dgm:presLayoutVars>
          <dgm:bulletEnabled val="1"/>
        </dgm:presLayoutVars>
      </dgm:prSet>
      <dgm:spPr/>
      <dgm:t>
        <a:bodyPr/>
        <a:lstStyle/>
        <a:p>
          <a:endParaRPr lang="en-US"/>
        </a:p>
      </dgm:t>
    </dgm:pt>
  </dgm:ptLst>
  <dgm:cxnLst>
    <dgm:cxn modelId="{033EA310-086F-4CFF-B638-8E5EEC158D35}" srcId="{AB75967D-FEF9-4B61-92D0-1CBBC10DA564}" destId="{F0ADC8C9-1518-4AD8-8C36-62DC8C917AF6}" srcOrd="0" destOrd="0" parTransId="{C4477992-9091-4DDA-8A64-004EB2C34F51}" sibTransId="{68E83430-2DF0-4329-81AF-B5E45D4A30C3}"/>
    <dgm:cxn modelId="{D5BC07FC-24D1-466D-B8B1-7A835C72657D}" type="presOf" srcId="{F6466594-09DB-4159-AE6D-E912F1F86B2B}" destId="{BEA94B0A-C4C2-4214-99F4-48282BD8FEFF}" srcOrd="0" destOrd="0" presId="urn:microsoft.com/office/officeart/2005/8/layout/list1"/>
    <dgm:cxn modelId="{6597F369-7F3C-44C2-9C02-280609C97958}" type="presOf" srcId="{AB75967D-FEF9-4B61-92D0-1CBBC10DA564}" destId="{E3153570-EEE1-4711-87EE-AE05112A3C07}" srcOrd="0" destOrd="0" presId="urn:microsoft.com/office/officeart/2005/8/layout/list1"/>
    <dgm:cxn modelId="{0803482B-FE86-40F1-A8B9-659B78008923}" srcId="{F6466594-09DB-4159-AE6D-E912F1F86B2B}" destId="{0C9F0012-B8AB-4198-AF78-CFA1A716BFE9}" srcOrd="0" destOrd="0" parTransId="{BA58160A-7E20-4B08-B761-8CC7EB67FEB3}" sibTransId="{60F44070-F696-43C5-8077-4B535285A1D5}"/>
    <dgm:cxn modelId="{EE7AC242-B687-479E-9E9B-A9205007E10E}" type="presOf" srcId="{0C9F0012-B8AB-4198-AF78-CFA1A716BFE9}" destId="{C093C991-779C-4BE8-8304-6D3A6B4945C2}" srcOrd="1" destOrd="0" presId="urn:microsoft.com/office/officeart/2005/8/layout/list1"/>
    <dgm:cxn modelId="{E67F307C-9F8D-497F-86C0-031B19D7ECB4}" srcId="{F6466594-09DB-4159-AE6D-E912F1F86B2B}" destId="{AB75967D-FEF9-4B61-92D0-1CBBC10DA564}" srcOrd="1" destOrd="0" parTransId="{BD7AAF78-F0D5-48FD-89E7-033858142526}" sibTransId="{C801B6F1-6561-465E-83B7-763E2B3964D8}"/>
    <dgm:cxn modelId="{88CFB004-699F-495F-9D1E-202BE73831CE}" type="presOf" srcId="{AB75967D-FEF9-4B61-92D0-1CBBC10DA564}" destId="{CBCBCB7A-E75B-4046-BD3F-315D11AA88AD}" srcOrd="1" destOrd="0" presId="urn:microsoft.com/office/officeart/2005/8/layout/list1"/>
    <dgm:cxn modelId="{B7C1BB49-6A14-4422-A3AE-A052D64710A1}" type="presOf" srcId="{0C9F0012-B8AB-4198-AF78-CFA1A716BFE9}" destId="{19FE835F-7F5A-4007-8983-F355BB75ADD0}" srcOrd="0" destOrd="0" presId="urn:microsoft.com/office/officeart/2005/8/layout/list1"/>
    <dgm:cxn modelId="{B73C8CFF-ADBF-4AC9-A796-4E7CF923CB2A}" srcId="{0C9F0012-B8AB-4198-AF78-CFA1A716BFE9}" destId="{3E6C963D-5879-4633-AE40-5A934F34255D}" srcOrd="0" destOrd="0" parTransId="{1BD201C7-0C11-47E8-90E4-466E019683CB}" sibTransId="{547D0E26-65CA-48C4-914A-C6FD6868FADA}"/>
    <dgm:cxn modelId="{A9B49BD2-114A-4C4E-8876-E51C8D777635}" type="presOf" srcId="{F0ADC8C9-1518-4AD8-8C36-62DC8C917AF6}" destId="{D602893E-8017-4174-AA59-2A5006017F2D}" srcOrd="0" destOrd="0" presId="urn:microsoft.com/office/officeart/2005/8/layout/list1"/>
    <dgm:cxn modelId="{7DC39F6B-18DA-4063-B281-0DC49D846B4D}" type="presOf" srcId="{3E6C963D-5879-4633-AE40-5A934F34255D}" destId="{AA11E83B-DAA0-4862-90A1-28D971C7B846}" srcOrd="0" destOrd="0" presId="urn:microsoft.com/office/officeart/2005/8/layout/list1"/>
    <dgm:cxn modelId="{EADA92B0-1E37-4118-8DE9-AA403AECC6B9}" type="presParOf" srcId="{BEA94B0A-C4C2-4214-99F4-48282BD8FEFF}" destId="{6449D6B8-BE89-4FD5-A97E-98EFA2A2EE1E}" srcOrd="0" destOrd="0" presId="urn:microsoft.com/office/officeart/2005/8/layout/list1"/>
    <dgm:cxn modelId="{327C00FD-129A-4D7A-B292-5966CA784E8C}" type="presParOf" srcId="{6449D6B8-BE89-4FD5-A97E-98EFA2A2EE1E}" destId="{19FE835F-7F5A-4007-8983-F355BB75ADD0}" srcOrd="0" destOrd="0" presId="urn:microsoft.com/office/officeart/2005/8/layout/list1"/>
    <dgm:cxn modelId="{05C3DD5C-6F62-44D2-BE09-8BEF0822247F}" type="presParOf" srcId="{6449D6B8-BE89-4FD5-A97E-98EFA2A2EE1E}" destId="{C093C991-779C-4BE8-8304-6D3A6B4945C2}" srcOrd="1" destOrd="0" presId="urn:microsoft.com/office/officeart/2005/8/layout/list1"/>
    <dgm:cxn modelId="{C2CC1948-3487-42CF-A910-70431B8C5BEB}" type="presParOf" srcId="{BEA94B0A-C4C2-4214-99F4-48282BD8FEFF}" destId="{70DAD855-78AD-46C4-99AC-031E5A678480}" srcOrd="1" destOrd="0" presId="urn:microsoft.com/office/officeart/2005/8/layout/list1"/>
    <dgm:cxn modelId="{3EAA1DB9-23EC-4460-B981-A497730E81F2}" type="presParOf" srcId="{BEA94B0A-C4C2-4214-99F4-48282BD8FEFF}" destId="{AA11E83B-DAA0-4862-90A1-28D971C7B846}" srcOrd="2" destOrd="0" presId="urn:microsoft.com/office/officeart/2005/8/layout/list1"/>
    <dgm:cxn modelId="{5F0BAF4F-ADC5-4DD4-AABB-33AE0F0F743E}" type="presParOf" srcId="{BEA94B0A-C4C2-4214-99F4-48282BD8FEFF}" destId="{E469A102-185D-48FE-A56B-A77838D3394F}" srcOrd="3" destOrd="0" presId="urn:microsoft.com/office/officeart/2005/8/layout/list1"/>
    <dgm:cxn modelId="{E380A29D-04E8-4F6A-8654-66DAD8832596}" type="presParOf" srcId="{BEA94B0A-C4C2-4214-99F4-48282BD8FEFF}" destId="{1CE43802-207A-4E0A-8B1B-F2D294EFD7D4}" srcOrd="4" destOrd="0" presId="urn:microsoft.com/office/officeart/2005/8/layout/list1"/>
    <dgm:cxn modelId="{70CEB4A4-BF62-442C-8828-41070C4DB154}" type="presParOf" srcId="{1CE43802-207A-4E0A-8B1B-F2D294EFD7D4}" destId="{E3153570-EEE1-4711-87EE-AE05112A3C07}" srcOrd="0" destOrd="0" presId="urn:microsoft.com/office/officeart/2005/8/layout/list1"/>
    <dgm:cxn modelId="{38A46BD2-9D15-4BD2-B509-25E4082166AA}" type="presParOf" srcId="{1CE43802-207A-4E0A-8B1B-F2D294EFD7D4}" destId="{CBCBCB7A-E75B-4046-BD3F-315D11AA88AD}" srcOrd="1" destOrd="0" presId="urn:microsoft.com/office/officeart/2005/8/layout/list1"/>
    <dgm:cxn modelId="{CE2FAE05-58B7-4F8F-9012-FBDB4644CF34}" type="presParOf" srcId="{BEA94B0A-C4C2-4214-99F4-48282BD8FEFF}" destId="{75CC6BF4-CDBF-4BC8-AE3B-58ADD178C22A}" srcOrd="5" destOrd="0" presId="urn:microsoft.com/office/officeart/2005/8/layout/list1"/>
    <dgm:cxn modelId="{60171E5F-D5A7-41CB-9438-33FF3F8E4264}" type="presParOf" srcId="{BEA94B0A-C4C2-4214-99F4-48282BD8FEFF}" destId="{D602893E-8017-4174-AA59-2A5006017F2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812486-9953-4622-82BC-A420395898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F2B4BCF-29C4-4483-B43F-21371A29A214}">
      <dgm:prSet custT="1"/>
      <dgm:spPr>
        <a:solidFill>
          <a:schemeClr val="accent2">
            <a:lumMod val="75000"/>
          </a:schemeClr>
        </a:solidFill>
      </dgm:spPr>
      <dgm:t>
        <a:bodyPr/>
        <a:lstStyle/>
        <a:p>
          <a:pPr algn="ctr"/>
          <a:r>
            <a:rPr lang="en-US" sz="1400" dirty="0" smtClean="0">
              <a:solidFill>
                <a:srgbClr val="002060"/>
              </a:solidFill>
              <a:latin typeface="Bahnschrift Light" panose="020B0502040204020203" pitchFamily="34" charset="0"/>
            </a:rPr>
            <a:t>When a person engages in these behaviors in excess and can’t stop, it becomes an addiction.</a:t>
          </a:r>
          <a:endParaRPr lang="en-US" sz="1400" dirty="0">
            <a:solidFill>
              <a:srgbClr val="002060"/>
            </a:solidFill>
            <a:latin typeface="Bahnschrift Light" panose="020B0502040204020203" pitchFamily="34" charset="0"/>
          </a:endParaRPr>
        </a:p>
      </dgm:t>
    </dgm:pt>
    <dgm:pt modelId="{CAA853C2-77AB-4BB9-A502-02D6C661BDDE}" type="parTrans" cxnId="{062A5394-B710-4225-821E-4628267F597C}">
      <dgm:prSet/>
      <dgm:spPr/>
      <dgm:t>
        <a:bodyPr/>
        <a:lstStyle/>
        <a:p>
          <a:endParaRPr lang="en-US"/>
        </a:p>
      </dgm:t>
    </dgm:pt>
    <dgm:pt modelId="{21B5FF64-E221-42E0-9295-1CB83AEFA502}" type="sibTrans" cxnId="{062A5394-B710-4225-821E-4628267F597C}">
      <dgm:prSet/>
      <dgm:spPr/>
      <dgm:t>
        <a:bodyPr/>
        <a:lstStyle/>
        <a:p>
          <a:endParaRPr lang="en-US"/>
        </a:p>
      </dgm:t>
    </dgm:pt>
    <dgm:pt modelId="{AB992649-A981-46C0-B86C-A8F633D6B1CC}" type="pres">
      <dgm:prSet presAssocID="{56812486-9953-4622-82BC-A4203958986B}" presName="linear" presStyleCnt="0">
        <dgm:presLayoutVars>
          <dgm:animLvl val="lvl"/>
          <dgm:resizeHandles val="exact"/>
        </dgm:presLayoutVars>
      </dgm:prSet>
      <dgm:spPr/>
      <dgm:t>
        <a:bodyPr/>
        <a:lstStyle/>
        <a:p>
          <a:endParaRPr lang="en-US"/>
        </a:p>
      </dgm:t>
    </dgm:pt>
    <dgm:pt modelId="{697C5660-08E7-404D-8FD9-DC010D3B39D1}" type="pres">
      <dgm:prSet presAssocID="{6F2B4BCF-29C4-4483-B43F-21371A29A214}" presName="parentText" presStyleLbl="node1" presStyleIdx="0" presStyleCnt="1">
        <dgm:presLayoutVars>
          <dgm:chMax val="0"/>
          <dgm:bulletEnabled val="1"/>
        </dgm:presLayoutVars>
      </dgm:prSet>
      <dgm:spPr/>
      <dgm:t>
        <a:bodyPr/>
        <a:lstStyle/>
        <a:p>
          <a:endParaRPr lang="en-US"/>
        </a:p>
      </dgm:t>
    </dgm:pt>
  </dgm:ptLst>
  <dgm:cxnLst>
    <dgm:cxn modelId="{B4512C54-052F-4C80-99AE-4A8F0E38FC0D}" type="presOf" srcId="{56812486-9953-4622-82BC-A4203958986B}" destId="{AB992649-A981-46C0-B86C-A8F633D6B1CC}" srcOrd="0" destOrd="0" presId="urn:microsoft.com/office/officeart/2005/8/layout/vList2"/>
    <dgm:cxn modelId="{95AA1ACF-EBA7-4688-9AC7-64817E0B435C}" type="presOf" srcId="{6F2B4BCF-29C4-4483-B43F-21371A29A214}" destId="{697C5660-08E7-404D-8FD9-DC010D3B39D1}" srcOrd="0" destOrd="0" presId="urn:microsoft.com/office/officeart/2005/8/layout/vList2"/>
    <dgm:cxn modelId="{062A5394-B710-4225-821E-4628267F597C}" srcId="{56812486-9953-4622-82BC-A4203958986B}" destId="{6F2B4BCF-29C4-4483-B43F-21371A29A214}" srcOrd="0" destOrd="0" parTransId="{CAA853C2-77AB-4BB9-A502-02D6C661BDDE}" sibTransId="{21B5FF64-E221-42E0-9295-1CB83AEFA502}"/>
    <dgm:cxn modelId="{48A2BCBD-2076-41AD-B647-23660E980B1D}" type="presParOf" srcId="{AB992649-A981-46C0-B86C-A8F633D6B1CC}" destId="{697C5660-08E7-404D-8FD9-DC010D3B39D1}"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CCA7A-3228-469F-8FBA-8180E85B1EF8}">
      <dsp:nvSpPr>
        <dsp:cNvPr id="0" name=""/>
        <dsp:cNvSpPr/>
      </dsp:nvSpPr>
      <dsp:spPr>
        <a:xfrm>
          <a:off x="2978" y="438215"/>
          <a:ext cx="1523686"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lvl="0" algn="r" defTabSz="844550">
            <a:lnSpc>
              <a:spcPct val="90000"/>
            </a:lnSpc>
            <a:spcBef>
              <a:spcPct val="0"/>
            </a:spcBef>
            <a:spcAft>
              <a:spcPct val="35000"/>
            </a:spcAft>
          </a:pPr>
          <a:r>
            <a:rPr lang="en-US" sz="1900" b="1" i="0" kern="1200" dirty="0" smtClean="0">
              <a:solidFill>
                <a:schemeClr val="accent5">
                  <a:lumMod val="75000"/>
                </a:schemeClr>
              </a:solidFill>
              <a:latin typeface="Bahnschrift Light" panose="020B0502040204020203" pitchFamily="34" charset="0"/>
            </a:rPr>
            <a:t>Drug</a:t>
          </a:r>
        </a:p>
      </dsp:txBody>
      <dsp:txXfrm>
        <a:off x="2978" y="438215"/>
        <a:ext cx="1523686" cy="396000"/>
      </dsp:txXfrm>
    </dsp:sp>
    <dsp:sp modelId="{B6D16D2D-C8F5-4B9F-A47B-0F41DFD6E3E9}">
      <dsp:nvSpPr>
        <dsp:cNvPr id="0" name=""/>
        <dsp:cNvSpPr/>
      </dsp:nvSpPr>
      <dsp:spPr>
        <a:xfrm>
          <a:off x="1526665" y="141215"/>
          <a:ext cx="304737" cy="990000"/>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75F1A0-53D4-4326-A887-9DEFA92E317A}">
      <dsp:nvSpPr>
        <dsp:cNvPr id="0" name=""/>
        <dsp:cNvSpPr/>
      </dsp:nvSpPr>
      <dsp:spPr>
        <a:xfrm>
          <a:off x="1953297" y="141215"/>
          <a:ext cx="4144428" cy="9900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solidFill>
                <a:schemeClr val="accent5">
                  <a:lumMod val="75000"/>
                </a:schemeClr>
              </a:solidFill>
              <a:latin typeface="Bahnschrift Light" panose="020B0502040204020203" pitchFamily="34" charset="0"/>
            </a:rPr>
            <a:t>any substance /chemical that produces changes in our bodies or mind.</a:t>
          </a:r>
          <a:endParaRPr lang="en-US" sz="1900" b="1" i="1" kern="1200" dirty="0" smtClean="0">
            <a:solidFill>
              <a:schemeClr val="accent5">
                <a:lumMod val="75000"/>
              </a:schemeClr>
            </a:solidFill>
            <a:latin typeface="Bahnschrift Light" panose="020B0502040204020203" pitchFamily="34" charset="0"/>
          </a:endParaRPr>
        </a:p>
      </dsp:txBody>
      <dsp:txXfrm>
        <a:off x="1953297" y="141215"/>
        <a:ext cx="4144428" cy="990000"/>
      </dsp:txXfrm>
    </dsp:sp>
    <dsp:sp modelId="{B547B16C-F5CE-44BB-B877-A6BA7CCC6530}">
      <dsp:nvSpPr>
        <dsp:cNvPr id="0" name=""/>
        <dsp:cNvSpPr/>
      </dsp:nvSpPr>
      <dsp:spPr>
        <a:xfrm>
          <a:off x="2978" y="1500215"/>
          <a:ext cx="1523686"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lvl="0" algn="r" defTabSz="844550">
            <a:lnSpc>
              <a:spcPct val="90000"/>
            </a:lnSpc>
            <a:spcBef>
              <a:spcPct val="0"/>
            </a:spcBef>
            <a:spcAft>
              <a:spcPct val="35000"/>
            </a:spcAft>
          </a:pPr>
          <a:r>
            <a:rPr lang="en-US" sz="1900" b="1" i="0" kern="1200" dirty="0" smtClean="0">
              <a:solidFill>
                <a:schemeClr val="tx1">
                  <a:lumMod val="75000"/>
                </a:schemeClr>
              </a:solidFill>
              <a:latin typeface="Bahnschrift Light" panose="020B0502040204020203" pitchFamily="34" charset="0"/>
            </a:rPr>
            <a:t>Addiction</a:t>
          </a:r>
          <a:endParaRPr lang="en-US" sz="1900" b="1" i="0" kern="1200" dirty="0" smtClean="0">
            <a:solidFill>
              <a:schemeClr val="accent5">
                <a:lumMod val="75000"/>
              </a:schemeClr>
            </a:solidFill>
            <a:latin typeface="Bahnschrift Light" panose="020B0502040204020203" pitchFamily="34" charset="0"/>
          </a:endParaRPr>
        </a:p>
      </dsp:txBody>
      <dsp:txXfrm>
        <a:off x="2978" y="1500215"/>
        <a:ext cx="1523686" cy="396000"/>
      </dsp:txXfrm>
    </dsp:sp>
    <dsp:sp modelId="{F2602A1A-B7E4-4487-824A-6D70B104A6BB}">
      <dsp:nvSpPr>
        <dsp:cNvPr id="0" name=""/>
        <dsp:cNvSpPr/>
      </dsp:nvSpPr>
      <dsp:spPr>
        <a:xfrm>
          <a:off x="1526665" y="1203215"/>
          <a:ext cx="304737" cy="990000"/>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1186BF-14C3-45DA-B0B0-C39059CCF59A}">
      <dsp:nvSpPr>
        <dsp:cNvPr id="0" name=""/>
        <dsp:cNvSpPr/>
      </dsp:nvSpPr>
      <dsp:spPr>
        <a:xfrm>
          <a:off x="1953297" y="1219639"/>
          <a:ext cx="4144428" cy="9571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solidFill>
                <a:schemeClr val="tx1">
                  <a:lumMod val="75000"/>
                </a:schemeClr>
              </a:solidFill>
              <a:latin typeface="Bahnschrift Light" panose="020B0502040204020203" pitchFamily="34" charset="0"/>
            </a:rPr>
            <a:t>a condition in which a person is unable to stop using a substance or engaging in a behavior.</a:t>
          </a:r>
          <a:endParaRPr lang="en-US" sz="1900" b="1" i="1" kern="1200" dirty="0" smtClean="0">
            <a:solidFill>
              <a:schemeClr val="accent5">
                <a:lumMod val="75000"/>
              </a:schemeClr>
            </a:solidFill>
            <a:latin typeface="Bahnschrift Light" panose="020B0502040204020203" pitchFamily="34" charset="0"/>
          </a:endParaRPr>
        </a:p>
      </dsp:txBody>
      <dsp:txXfrm>
        <a:off x="1953297" y="1219639"/>
        <a:ext cx="4144428" cy="9571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1E83B-DAA0-4862-90A1-28D971C7B846}">
      <dsp:nvSpPr>
        <dsp:cNvPr id="0" name=""/>
        <dsp:cNvSpPr/>
      </dsp:nvSpPr>
      <dsp:spPr>
        <a:xfrm>
          <a:off x="0" y="268955"/>
          <a:ext cx="4863254" cy="8646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7443" tIns="374904" rIns="377443"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solidFill>
                <a:schemeClr val="bg2"/>
              </a:solidFill>
              <a:latin typeface="Bahnschrift Light" panose="020B0502040204020203" pitchFamily="34" charset="0"/>
            </a:rPr>
            <a:t>Refers to addiction that involves </a:t>
          </a:r>
          <a:r>
            <a:rPr lang="en-US" sz="1400" b="1" kern="1200" dirty="0" smtClean="0">
              <a:solidFill>
                <a:schemeClr val="bg2"/>
              </a:solidFill>
              <a:latin typeface="Bahnschrift Light" panose="020B0502040204020203" pitchFamily="34" charset="0"/>
            </a:rPr>
            <a:t>the use of substances. </a:t>
          </a:r>
          <a:r>
            <a:rPr lang="en-US" sz="1400" kern="1200" dirty="0" smtClean="0">
              <a:solidFill>
                <a:schemeClr val="bg2"/>
              </a:solidFill>
              <a:latin typeface="Bahnschrift Light" panose="020B0502040204020203" pitchFamily="34" charset="0"/>
            </a:rPr>
            <a:t>E.g., alcohol, marijuana etc.</a:t>
          </a:r>
          <a:endParaRPr lang="en-US" sz="1400" kern="1200" dirty="0">
            <a:solidFill>
              <a:schemeClr val="bg2"/>
            </a:solidFill>
            <a:latin typeface="Bahnschrift Light" panose="020B0502040204020203" pitchFamily="34" charset="0"/>
          </a:endParaRPr>
        </a:p>
      </dsp:txBody>
      <dsp:txXfrm>
        <a:off x="0" y="268955"/>
        <a:ext cx="4863254" cy="864675"/>
      </dsp:txXfrm>
    </dsp:sp>
    <dsp:sp modelId="{C093C991-779C-4BE8-8304-6D3A6B4945C2}">
      <dsp:nvSpPr>
        <dsp:cNvPr id="0" name=""/>
        <dsp:cNvSpPr/>
      </dsp:nvSpPr>
      <dsp:spPr>
        <a:xfrm>
          <a:off x="243162" y="3275"/>
          <a:ext cx="3404277" cy="531360"/>
        </a:xfrm>
        <a:prstGeom prst="round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674" tIns="0" rIns="128674" bIns="0" numCol="1" spcCol="1270" anchor="ctr" anchorCtr="0">
          <a:noAutofit/>
        </a:bodyPr>
        <a:lstStyle/>
        <a:p>
          <a:pPr lvl="0" algn="l" defTabSz="622300">
            <a:lnSpc>
              <a:spcPct val="90000"/>
            </a:lnSpc>
            <a:spcBef>
              <a:spcPct val="0"/>
            </a:spcBef>
            <a:spcAft>
              <a:spcPct val="35000"/>
            </a:spcAft>
          </a:pPr>
          <a:r>
            <a:rPr lang="en-US" sz="1400" b="1" kern="1200" smtClean="0">
              <a:solidFill>
                <a:schemeClr val="bg2"/>
              </a:solidFill>
              <a:latin typeface="Bahnschrift Light" panose="020B0502040204020203" pitchFamily="34" charset="0"/>
            </a:rPr>
            <a:t>Chemical Addiction</a:t>
          </a:r>
          <a:endParaRPr lang="en-US" sz="1400" kern="1200">
            <a:solidFill>
              <a:schemeClr val="bg2"/>
            </a:solidFill>
            <a:latin typeface="Bahnschrift Light" panose="020B0502040204020203" pitchFamily="34" charset="0"/>
          </a:endParaRPr>
        </a:p>
      </dsp:txBody>
      <dsp:txXfrm>
        <a:off x="269101" y="29214"/>
        <a:ext cx="3352399" cy="479482"/>
      </dsp:txXfrm>
    </dsp:sp>
    <dsp:sp modelId="{D602893E-8017-4174-AA59-2A5006017F2D}">
      <dsp:nvSpPr>
        <dsp:cNvPr id="0" name=""/>
        <dsp:cNvSpPr/>
      </dsp:nvSpPr>
      <dsp:spPr>
        <a:xfrm>
          <a:off x="0" y="1496511"/>
          <a:ext cx="4863254" cy="14458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7443" tIns="374904" rIns="377443"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solidFill>
                <a:schemeClr val="bg2"/>
              </a:solidFill>
              <a:latin typeface="Bahnschrift Light" panose="020B0502040204020203" pitchFamily="34" charset="0"/>
            </a:rPr>
            <a:t>Refers to addiction that involves compulsive behaviors. Includes things such as gambling, risky sex, food, the internet, mobile devices, and shopping. These are sometimes called </a:t>
          </a:r>
          <a:r>
            <a:rPr lang="en-US" sz="1400" b="1" kern="1200" dirty="0" smtClean="0">
              <a:solidFill>
                <a:schemeClr val="bg2"/>
              </a:solidFill>
              <a:latin typeface="Bahnschrift Light" panose="020B0502040204020203" pitchFamily="34" charset="0"/>
            </a:rPr>
            <a:t>behavioral addictions.</a:t>
          </a:r>
          <a:endParaRPr lang="en-US" sz="1400" b="1" kern="1200" dirty="0">
            <a:solidFill>
              <a:schemeClr val="bg2"/>
            </a:solidFill>
            <a:latin typeface="Bahnschrift Light" panose="020B0502040204020203" pitchFamily="34" charset="0"/>
          </a:endParaRPr>
        </a:p>
      </dsp:txBody>
      <dsp:txXfrm>
        <a:off x="0" y="1496511"/>
        <a:ext cx="4863254" cy="1445850"/>
      </dsp:txXfrm>
    </dsp:sp>
    <dsp:sp modelId="{CBCBCB7A-E75B-4046-BD3F-315D11AA88AD}">
      <dsp:nvSpPr>
        <dsp:cNvPr id="0" name=""/>
        <dsp:cNvSpPr/>
      </dsp:nvSpPr>
      <dsp:spPr>
        <a:xfrm>
          <a:off x="243162" y="1230831"/>
          <a:ext cx="3404277" cy="531360"/>
        </a:xfrm>
        <a:prstGeom prst="roundRect">
          <a:avLst/>
        </a:prstGeom>
        <a:solidFill>
          <a:schemeClr val="tx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674" tIns="0" rIns="128674" bIns="0" numCol="1" spcCol="1270" anchor="ctr" anchorCtr="0">
          <a:noAutofit/>
        </a:bodyPr>
        <a:lstStyle/>
        <a:p>
          <a:pPr lvl="0" algn="l" defTabSz="622300">
            <a:lnSpc>
              <a:spcPct val="90000"/>
            </a:lnSpc>
            <a:spcBef>
              <a:spcPct val="0"/>
            </a:spcBef>
            <a:spcAft>
              <a:spcPct val="35000"/>
            </a:spcAft>
          </a:pPr>
          <a:r>
            <a:rPr lang="en-US" sz="1400" b="1" kern="1200" dirty="0" smtClean="0">
              <a:solidFill>
                <a:schemeClr val="bg2"/>
              </a:solidFill>
              <a:latin typeface="Bahnschrift Light" panose="020B0502040204020203" pitchFamily="34" charset="0"/>
            </a:rPr>
            <a:t>Non Chemical Addiction </a:t>
          </a:r>
          <a:endParaRPr lang="en-US" sz="1400" kern="1200" dirty="0">
            <a:solidFill>
              <a:schemeClr val="bg2"/>
            </a:solidFill>
            <a:latin typeface="Bahnschrift Light" panose="020B0502040204020203" pitchFamily="34" charset="0"/>
          </a:endParaRPr>
        </a:p>
      </dsp:txBody>
      <dsp:txXfrm>
        <a:off x="269101" y="1256770"/>
        <a:ext cx="3352399"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C5660-08E7-404D-8FD9-DC010D3B39D1}">
      <dsp:nvSpPr>
        <dsp:cNvPr id="0" name=""/>
        <dsp:cNvSpPr/>
      </dsp:nvSpPr>
      <dsp:spPr>
        <a:xfrm>
          <a:off x="0" y="49289"/>
          <a:ext cx="2682241" cy="1216800"/>
        </a:xfrm>
        <a:prstGeom prst="round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rgbClr val="002060"/>
              </a:solidFill>
              <a:latin typeface="Bahnschrift Light" panose="020B0502040204020203" pitchFamily="34" charset="0"/>
            </a:rPr>
            <a:t>When a person engages in these behaviors in excess and can’t stop, it becomes an addiction.</a:t>
          </a:r>
          <a:endParaRPr lang="en-US" sz="1400" kern="1200" dirty="0">
            <a:solidFill>
              <a:srgbClr val="002060"/>
            </a:solidFill>
            <a:latin typeface="Bahnschrift Light" panose="020B0502040204020203" pitchFamily="34" charset="0"/>
          </a:endParaRPr>
        </a:p>
      </dsp:txBody>
      <dsp:txXfrm>
        <a:off x="59399" y="108688"/>
        <a:ext cx="2563443" cy="1098002"/>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816637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d09d8ca8b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d09d8ca8b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438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cc4eba5a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cc4eba5a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004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cc4eba5a64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cc4eba5a64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822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1"/>
        <p:cNvGrpSpPr/>
        <p:nvPr/>
      </p:nvGrpSpPr>
      <p:grpSpPr>
        <a:xfrm>
          <a:off x="0" y="0"/>
          <a:ext cx="0" cy="0"/>
          <a:chOff x="0" y="0"/>
          <a:chExt cx="0" cy="0"/>
        </a:xfrm>
      </p:grpSpPr>
      <p:sp>
        <p:nvSpPr>
          <p:cNvPr id="2352" name="Google Shape;2352;gd126318af2_0_23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3" name="Google Shape;2353;gd126318af2_0_23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744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072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https://familydoctor.org/condition/non-substance-addiction/</a:t>
            </a:r>
            <a:endParaRPr lang="en-US" dirty="0"/>
          </a:p>
        </p:txBody>
      </p:sp>
    </p:spTree>
    <p:extLst>
      <p:ext uri="{BB962C8B-B14F-4D97-AF65-F5344CB8AC3E}">
        <p14:creationId xmlns:p14="http://schemas.microsoft.com/office/powerpoint/2010/main" val="1039879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cc4eba5a6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cc4eba5a6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912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cc4eba5a64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cc4eba5a64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871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cc4eba5a64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cc4eba5a64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95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cc4eba5a64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cc4eba5a64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6921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cc4eba5a6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cc4eba5a6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014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cc4eba5a64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cc4eba5a64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149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cc4eba5a64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cc4eba5a64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999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cc4eba5a64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cc4eba5a64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527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cc4eba5a64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cc4eba5a64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916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466850" y="-1465525"/>
            <a:ext cx="11636163" cy="8074555"/>
            <a:chOff x="-1466850" y="-1465525"/>
            <a:chExt cx="11636163" cy="8074555"/>
          </a:xfrm>
        </p:grpSpPr>
        <p:sp>
          <p:nvSpPr>
            <p:cNvPr id="10" name="Google Shape;10;p2"/>
            <p:cNvSpPr/>
            <p:nvPr/>
          </p:nvSpPr>
          <p:spPr>
            <a:xfrm>
              <a:off x="67501" y="-386032"/>
              <a:ext cx="9759057" cy="5988500"/>
            </a:xfrm>
            <a:custGeom>
              <a:avLst/>
              <a:gdLst/>
              <a:ahLst/>
              <a:cxnLst/>
              <a:rect l="l" t="t" r="r" b="b"/>
              <a:pathLst>
                <a:path w="358032" h="219701" fill="none" extrusionOk="0">
                  <a:moveTo>
                    <a:pt x="0" y="1"/>
                  </a:moveTo>
                  <a:cubicBezTo>
                    <a:pt x="3709" y="20943"/>
                    <a:pt x="24043" y="44044"/>
                    <a:pt x="42980" y="53679"/>
                  </a:cubicBezTo>
                  <a:cubicBezTo>
                    <a:pt x="61947" y="63315"/>
                    <a:pt x="83406" y="66628"/>
                    <a:pt x="104531" y="69120"/>
                  </a:cubicBezTo>
                  <a:cubicBezTo>
                    <a:pt x="125656" y="71643"/>
                    <a:pt x="147085" y="73497"/>
                    <a:pt x="167146" y="80580"/>
                  </a:cubicBezTo>
                  <a:cubicBezTo>
                    <a:pt x="188788" y="88209"/>
                    <a:pt x="210004" y="104835"/>
                    <a:pt x="211980" y="127723"/>
                  </a:cubicBezTo>
                  <a:cubicBezTo>
                    <a:pt x="212953" y="138574"/>
                    <a:pt x="209366" y="149638"/>
                    <a:pt x="211524" y="160307"/>
                  </a:cubicBezTo>
                  <a:cubicBezTo>
                    <a:pt x="215111" y="178241"/>
                    <a:pt x="233682" y="189548"/>
                    <a:pt x="251707" y="192648"/>
                  </a:cubicBezTo>
                  <a:cubicBezTo>
                    <a:pt x="269701" y="195748"/>
                    <a:pt x="288212" y="193013"/>
                    <a:pt x="306450" y="194533"/>
                  </a:cubicBezTo>
                  <a:cubicBezTo>
                    <a:pt x="324687" y="196052"/>
                    <a:pt x="344262" y="203347"/>
                    <a:pt x="352469" y="219700"/>
                  </a:cubicBezTo>
                  <a:cubicBezTo>
                    <a:pt x="357545" y="210673"/>
                    <a:pt x="358031" y="199183"/>
                    <a:pt x="353745" y="189760"/>
                  </a:cubicBezTo>
                  <a:cubicBezTo>
                    <a:pt x="349460" y="180338"/>
                    <a:pt x="340463" y="173195"/>
                    <a:pt x="330310" y="171098"/>
                  </a:cubicBezTo>
                  <a:cubicBezTo>
                    <a:pt x="311891" y="167389"/>
                    <a:pt x="292437" y="179548"/>
                    <a:pt x="274534" y="173803"/>
                  </a:cubicBezTo>
                  <a:cubicBezTo>
                    <a:pt x="261008" y="169487"/>
                    <a:pt x="252102" y="154958"/>
                    <a:pt x="252558" y="140793"/>
                  </a:cubicBezTo>
                  <a:cubicBezTo>
                    <a:pt x="252953" y="128574"/>
                    <a:pt x="259184" y="117267"/>
                    <a:pt x="260461" y="105139"/>
                  </a:cubicBezTo>
                  <a:cubicBezTo>
                    <a:pt x="262285" y="87753"/>
                    <a:pt x="253257" y="70154"/>
                    <a:pt x="239336" y="59515"/>
                  </a:cubicBezTo>
                  <a:cubicBezTo>
                    <a:pt x="225445" y="48877"/>
                    <a:pt x="207360" y="44622"/>
                    <a:pt x="189821" y="45382"/>
                  </a:cubicBezTo>
                  <a:cubicBezTo>
                    <a:pt x="175809" y="45989"/>
                    <a:pt x="162070" y="49546"/>
                    <a:pt x="148149" y="51461"/>
                  </a:cubicBezTo>
                  <a:cubicBezTo>
                    <a:pt x="134258" y="53345"/>
                    <a:pt x="119516" y="53467"/>
                    <a:pt x="106780" y="47479"/>
                  </a:cubicBezTo>
                  <a:cubicBezTo>
                    <a:pt x="87023" y="38208"/>
                    <a:pt x="74591" y="15472"/>
                    <a:pt x="53284" y="10943"/>
                  </a:cubicBezTo>
                  <a:cubicBezTo>
                    <a:pt x="44013" y="8968"/>
                    <a:pt x="34439" y="10852"/>
                    <a:pt x="24925" y="10791"/>
                  </a:cubicBezTo>
                  <a:cubicBezTo>
                    <a:pt x="15441" y="10761"/>
                    <a:pt x="4985" y="8056"/>
                    <a:pt x="0"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73916" y="-147429"/>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466850" y="1144991"/>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183424" y="-146552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044132" y="-68013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124578" y="2380255"/>
              <a:ext cx="3691020" cy="3827743"/>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022612" y="-8230"/>
              <a:ext cx="1705093" cy="2340547"/>
            </a:xfrm>
            <a:custGeom>
              <a:avLst/>
              <a:gdLst/>
              <a:ahLst/>
              <a:cxnLst/>
              <a:rect l="l" t="t" r="r" b="b"/>
              <a:pathLst>
                <a:path w="62555" h="85868" fill="none" extrusionOk="0">
                  <a:moveTo>
                    <a:pt x="29606" y="2067"/>
                  </a:moveTo>
                  <a:cubicBezTo>
                    <a:pt x="19940" y="6171"/>
                    <a:pt x="12250" y="11611"/>
                    <a:pt x="4834" y="19028"/>
                  </a:cubicBezTo>
                  <a:cubicBezTo>
                    <a:pt x="2432" y="21429"/>
                    <a:pt x="1" y="24712"/>
                    <a:pt x="1064" y="27964"/>
                  </a:cubicBezTo>
                  <a:cubicBezTo>
                    <a:pt x="1764" y="29970"/>
                    <a:pt x="3678" y="31369"/>
                    <a:pt x="5745" y="32007"/>
                  </a:cubicBezTo>
                  <a:cubicBezTo>
                    <a:pt x="7752" y="32706"/>
                    <a:pt x="9970" y="32767"/>
                    <a:pt x="12037" y="33131"/>
                  </a:cubicBezTo>
                  <a:cubicBezTo>
                    <a:pt x="21278" y="34530"/>
                    <a:pt x="29515" y="40366"/>
                    <a:pt x="34956" y="47965"/>
                  </a:cubicBezTo>
                  <a:cubicBezTo>
                    <a:pt x="40427" y="55563"/>
                    <a:pt x="43284" y="64804"/>
                    <a:pt x="44409" y="74074"/>
                  </a:cubicBezTo>
                  <a:cubicBezTo>
                    <a:pt x="44804" y="77144"/>
                    <a:pt x="45108" y="80457"/>
                    <a:pt x="47144" y="82767"/>
                  </a:cubicBezTo>
                  <a:cubicBezTo>
                    <a:pt x="49789" y="85716"/>
                    <a:pt x="54713" y="85868"/>
                    <a:pt x="57904" y="83527"/>
                  </a:cubicBezTo>
                  <a:cubicBezTo>
                    <a:pt x="61096" y="81217"/>
                    <a:pt x="62555" y="76992"/>
                    <a:pt x="62160" y="73102"/>
                  </a:cubicBezTo>
                  <a:cubicBezTo>
                    <a:pt x="61795" y="69181"/>
                    <a:pt x="59819" y="65564"/>
                    <a:pt x="57236" y="62554"/>
                  </a:cubicBezTo>
                  <a:cubicBezTo>
                    <a:pt x="54682" y="59576"/>
                    <a:pt x="51552" y="57083"/>
                    <a:pt x="48512" y="54591"/>
                  </a:cubicBezTo>
                  <a:cubicBezTo>
                    <a:pt x="43953" y="50822"/>
                    <a:pt x="39485" y="46840"/>
                    <a:pt x="36141" y="41977"/>
                  </a:cubicBezTo>
                  <a:cubicBezTo>
                    <a:pt x="32798" y="37113"/>
                    <a:pt x="30639" y="31217"/>
                    <a:pt x="31187" y="25320"/>
                  </a:cubicBezTo>
                  <a:cubicBezTo>
                    <a:pt x="31643" y="20760"/>
                    <a:pt x="33679" y="16505"/>
                    <a:pt x="36141" y="12675"/>
                  </a:cubicBezTo>
                  <a:cubicBezTo>
                    <a:pt x="37235" y="10943"/>
                    <a:pt x="38482" y="9210"/>
                    <a:pt x="39029" y="7204"/>
                  </a:cubicBezTo>
                  <a:cubicBezTo>
                    <a:pt x="39545" y="5198"/>
                    <a:pt x="39241" y="2827"/>
                    <a:pt x="37661" y="1520"/>
                  </a:cubicBezTo>
                  <a:cubicBezTo>
                    <a:pt x="36415" y="487"/>
                    <a:pt x="36323" y="0"/>
                    <a:pt x="34773" y="213"/>
                  </a:cubicBezTo>
                  <a:cubicBezTo>
                    <a:pt x="34013" y="335"/>
                    <a:pt x="33284" y="517"/>
                    <a:pt x="32646" y="851"/>
                  </a:cubicBezTo>
                  <a:cubicBezTo>
                    <a:pt x="31946" y="1125"/>
                    <a:pt x="31946" y="1155"/>
                    <a:pt x="29606" y="20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0877" y="314493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04831" y="4332991"/>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596006" y="2685146"/>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3461" y="3446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446832" y="1903894"/>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613356" y="4954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828711"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31670" y="1338867"/>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016794" y="2583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844558" y="-3804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15554" y="2216226"/>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9600" y="46693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451873" y="186412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796545" y="1812748"/>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719450" y="4106817"/>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589356" y="4028918"/>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040860" y="3645337"/>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047483" y="2590702"/>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72046" y="-575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890077" y="1095303"/>
              <a:ext cx="1887391" cy="1837646"/>
            </a:xfrm>
            <a:custGeom>
              <a:avLst/>
              <a:gdLst/>
              <a:ahLst/>
              <a:cxnLst/>
              <a:rect l="l" t="t" r="r" b="b"/>
              <a:pathLst>
                <a:path w="69243" h="67418" fill="none" extrusionOk="0">
                  <a:moveTo>
                    <a:pt x="517" y="18238"/>
                  </a:moveTo>
                  <a:cubicBezTo>
                    <a:pt x="1429" y="21368"/>
                    <a:pt x="3861" y="23861"/>
                    <a:pt x="6627" y="25532"/>
                  </a:cubicBezTo>
                  <a:cubicBezTo>
                    <a:pt x="14165" y="30122"/>
                    <a:pt x="24013" y="29605"/>
                    <a:pt x="31460" y="34286"/>
                  </a:cubicBezTo>
                  <a:cubicBezTo>
                    <a:pt x="37327" y="37964"/>
                    <a:pt x="40974" y="44499"/>
                    <a:pt x="42767" y="51217"/>
                  </a:cubicBezTo>
                  <a:cubicBezTo>
                    <a:pt x="44014" y="55958"/>
                    <a:pt x="44865" y="61521"/>
                    <a:pt x="48938" y="64256"/>
                  </a:cubicBezTo>
                  <a:cubicBezTo>
                    <a:pt x="53558" y="67418"/>
                    <a:pt x="60215" y="65047"/>
                    <a:pt x="63923" y="60822"/>
                  </a:cubicBezTo>
                  <a:cubicBezTo>
                    <a:pt x="67631" y="56627"/>
                    <a:pt x="69242" y="50822"/>
                    <a:pt x="69090" y="45259"/>
                  </a:cubicBezTo>
                  <a:cubicBezTo>
                    <a:pt x="68938" y="39666"/>
                    <a:pt x="67084" y="34195"/>
                    <a:pt x="64470" y="29241"/>
                  </a:cubicBezTo>
                  <a:cubicBezTo>
                    <a:pt x="61795" y="24256"/>
                    <a:pt x="58360" y="19697"/>
                    <a:pt x="54257" y="15776"/>
                  </a:cubicBezTo>
                  <a:cubicBezTo>
                    <a:pt x="50154" y="11824"/>
                    <a:pt x="45442" y="8511"/>
                    <a:pt x="40305" y="5958"/>
                  </a:cubicBezTo>
                  <a:cubicBezTo>
                    <a:pt x="35047" y="3344"/>
                    <a:pt x="29515" y="1702"/>
                    <a:pt x="23770" y="669"/>
                  </a:cubicBezTo>
                  <a:cubicBezTo>
                    <a:pt x="21642" y="304"/>
                    <a:pt x="19484" y="0"/>
                    <a:pt x="17357" y="304"/>
                  </a:cubicBezTo>
                  <a:cubicBezTo>
                    <a:pt x="15077" y="639"/>
                    <a:pt x="12858" y="1520"/>
                    <a:pt x="10730" y="2341"/>
                  </a:cubicBezTo>
                  <a:cubicBezTo>
                    <a:pt x="7812" y="3496"/>
                    <a:pt x="5198" y="4742"/>
                    <a:pt x="3131" y="7204"/>
                  </a:cubicBezTo>
                  <a:cubicBezTo>
                    <a:pt x="1156" y="9605"/>
                    <a:pt x="1" y="12797"/>
                    <a:pt x="183" y="15927"/>
                  </a:cubicBezTo>
                  <a:cubicBezTo>
                    <a:pt x="183" y="16718"/>
                    <a:pt x="335" y="17478"/>
                    <a:pt x="517" y="1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092198" y="312588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663836" y="252607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485715"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304322" y="1337204"/>
              <a:ext cx="556789" cy="467303"/>
            </a:xfrm>
            <a:custGeom>
              <a:avLst/>
              <a:gdLst/>
              <a:ahLst/>
              <a:cxnLst/>
              <a:rect l="l" t="t" r="r" b="b"/>
              <a:pathLst>
                <a:path w="20427" h="17144" fill="none" extrusionOk="0">
                  <a:moveTo>
                    <a:pt x="2979" y="2858"/>
                  </a:moveTo>
                  <a:cubicBezTo>
                    <a:pt x="1125" y="4438"/>
                    <a:pt x="1" y="6901"/>
                    <a:pt x="365" y="9302"/>
                  </a:cubicBezTo>
                  <a:cubicBezTo>
                    <a:pt x="791" y="11733"/>
                    <a:pt x="2736" y="13648"/>
                    <a:pt x="4894" y="14864"/>
                  </a:cubicBezTo>
                  <a:cubicBezTo>
                    <a:pt x="7903" y="16566"/>
                    <a:pt x="11612" y="17144"/>
                    <a:pt x="14834" y="15867"/>
                  </a:cubicBezTo>
                  <a:cubicBezTo>
                    <a:pt x="18025" y="14560"/>
                    <a:pt x="20426" y="11186"/>
                    <a:pt x="20062" y="7752"/>
                  </a:cubicBezTo>
                  <a:cubicBezTo>
                    <a:pt x="19758" y="5259"/>
                    <a:pt x="18086" y="3101"/>
                    <a:pt x="15958" y="1764"/>
                  </a:cubicBezTo>
                  <a:cubicBezTo>
                    <a:pt x="14317" y="761"/>
                    <a:pt x="12311" y="122"/>
                    <a:pt x="10365" y="61"/>
                  </a:cubicBezTo>
                  <a:cubicBezTo>
                    <a:pt x="8876" y="1"/>
                    <a:pt x="7387" y="700"/>
                    <a:pt x="6019" y="1186"/>
                  </a:cubicBezTo>
                  <a:cubicBezTo>
                    <a:pt x="4894" y="1581"/>
                    <a:pt x="3861" y="2098"/>
                    <a:pt x="2979" y="28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320035" y="2334682"/>
              <a:ext cx="241120" cy="230353"/>
            </a:xfrm>
            <a:custGeom>
              <a:avLst/>
              <a:gdLst/>
              <a:ahLst/>
              <a:cxnLst/>
              <a:rect l="l" t="t" r="r" b="b"/>
              <a:pathLst>
                <a:path w="8846" h="8451" fill="none" extrusionOk="0">
                  <a:moveTo>
                    <a:pt x="3618" y="1004"/>
                  </a:moveTo>
                  <a:cubicBezTo>
                    <a:pt x="2007" y="974"/>
                    <a:pt x="517" y="2250"/>
                    <a:pt x="274" y="3800"/>
                  </a:cubicBezTo>
                  <a:cubicBezTo>
                    <a:pt x="1" y="5381"/>
                    <a:pt x="913" y="7053"/>
                    <a:pt x="2311" y="7721"/>
                  </a:cubicBezTo>
                  <a:cubicBezTo>
                    <a:pt x="3709" y="8451"/>
                    <a:pt x="5533" y="8177"/>
                    <a:pt x="6809" y="7205"/>
                  </a:cubicBezTo>
                  <a:cubicBezTo>
                    <a:pt x="8268" y="6019"/>
                    <a:pt x="8846" y="3740"/>
                    <a:pt x="7843" y="2098"/>
                  </a:cubicBezTo>
                  <a:cubicBezTo>
                    <a:pt x="6870" y="457"/>
                    <a:pt x="4286" y="1"/>
                    <a:pt x="3010" y="1369"/>
                  </a:cubicBezTo>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84032" y="22290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958858" y="2801967"/>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939846" y="4347055"/>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txBox="1">
            <a:spLocks noGrp="1"/>
          </p:cNvSpPr>
          <p:nvPr>
            <p:ph type="ctrTitle"/>
          </p:nvPr>
        </p:nvSpPr>
        <p:spPr>
          <a:xfrm>
            <a:off x="1095750" y="1133400"/>
            <a:ext cx="6952500" cy="23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200" b="1"/>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 name="Google Shape;46;p2"/>
          <p:cNvSpPr txBox="1">
            <a:spLocks noGrp="1"/>
          </p:cNvSpPr>
          <p:nvPr>
            <p:ph type="subTitle" idx="1"/>
          </p:nvPr>
        </p:nvSpPr>
        <p:spPr>
          <a:xfrm>
            <a:off x="1448550" y="3541350"/>
            <a:ext cx="6246900" cy="53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200">
                <a:solidFill>
                  <a:schemeClr val="accen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37">
    <p:spTree>
      <p:nvGrpSpPr>
        <p:cNvPr id="1" name="Shape 677"/>
        <p:cNvGrpSpPr/>
        <p:nvPr/>
      </p:nvGrpSpPr>
      <p:grpSpPr>
        <a:xfrm>
          <a:off x="0" y="0"/>
          <a:ext cx="0" cy="0"/>
          <a:chOff x="0" y="0"/>
          <a:chExt cx="0" cy="0"/>
        </a:xfrm>
      </p:grpSpPr>
      <p:grpSp>
        <p:nvGrpSpPr>
          <p:cNvPr id="678" name="Google Shape;678;p29"/>
          <p:cNvGrpSpPr/>
          <p:nvPr/>
        </p:nvGrpSpPr>
        <p:grpSpPr>
          <a:xfrm flipH="1">
            <a:off x="-1162050" y="-1465525"/>
            <a:ext cx="11636163" cy="8074555"/>
            <a:chOff x="-1466850" y="-1465525"/>
            <a:chExt cx="11636163" cy="8074555"/>
          </a:xfrm>
        </p:grpSpPr>
        <p:sp>
          <p:nvSpPr>
            <p:cNvPr id="679" name="Google Shape;679;p29"/>
            <p:cNvSpPr/>
            <p:nvPr/>
          </p:nvSpPr>
          <p:spPr>
            <a:xfrm>
              <a:off x="67501" y="-386032"/>
              <a:ext cx="9759057" cy="5988500"/>
            </a:xfrm>
            <a:custGeom>
              <a:avLst/>
              <a:gdLst/>
              <a:ahLst/>
              <a:cxnLst/>
              <a:rect l="l" t="t" r="r" b="b"/>
              <a:pathLst>
                <a:path w="358032" h="219701" fill="none" extrusionOk="0">
                  <a:moveTo>
                    <a:pt x="0" y="1"/>
                  </a:moveTo>
                  <a:cubicBezTo>
                    <a:pt x="3709" y="20943"/>
                    <a:pt x="24043" y="44044"/>
                    <a:pt x="42980" y="53679"/>
                  </a:cubicBezTo>
                  <a:cubicBezTo>
                    <a:pt x="61947" y="63315"/>
                    <a:pt x="83406" y="66628"/>
                    <a:pt x="104531" y="69120"/>
                  </a:cubicBezTo>
                  <a:cubicBezTo>
                    <a:pt x="125656" y="71643"/>
                    <a:pt x="147085" y="73497"/>
                    <a:pt x="167146" y="80580"/>
                  </a:cubicBezTo>
                  <a:cubicBezTo>
                    <a:pt x="188788" y="88209"/>
                    <a:pt x="210004" y="104835"/>
                    <a:pt x="211980" y="127723"/>
                  </a:cubicBezTo>
                  <a:cubicBezTo>
                    <a:pt x="212953" y="138574"/>
                    <a:pt x="209366" y="149638"/>
                    <a:pt x="211524" y="160307"/>
                  </a:cubicBezTo>
                  <a:cubicBezTo>
                    <a:pt x="215111" y="178241"/>
                    <a:pt x="233682" y="189548"/>
                    <a:pt x="251707" y="192648"/>
                  </a:cubicBezTo>
                  <a:cubicBezTo>
                    <a:pt x="269701" y="195748"/>
                    <a:pt x="288212" y="193013"/>
                    <a:pt x="306450" y="194533"/>
                  </a:cubicBezTo>
                  <a:cubicBezTo>
                    <a:pt x="324687" y="196052"/>
                    <a:pt x="344262" y="203347"/>
                    <a:pt x="352469" y="219700"/>
                  </a:cubicBezTo>
                  <a:cubicBezTo>
                    <a:pt x="357545" y="210673"/>
                    <a:pt x="358031" y="199183"/>
                    <a:pt x="353745" y="189760"/>
                  </a:cubicBezTo>
                  <a:cubicBezTo>
                    <a:pt x="349460" y="180338"/>
                    <a:pt x="340463" y="173195"/>
                    <a:pt x="330310" y="171098"/>
                  </a:cubicBezTo>
                  <a:cubicBezTo>
                    <a:pt x="311891" y="167389"/>
                    <a:pt x="292437" y="179548"/>
                    <a:pt x="274534" y="173803"/>
                  </a:cubicBezTo>
                  <a:cubicBezTo>
                    <a:pt x="261008" y="169487"/>
                    <a:pt x="252102" y="154958"/>
                    <a:pt x="252558" y="140793"/>
                  </a:cubicBezTo>
                  <a:cubicBezTo>
                    <a:pt x="252953" y="128574"/>
                    <a:pt x="259184" y="117267"/>
                    <a:pt x="260461" y="105139"/>
                  </a:cubicBezTo>
                  <a:cubicBezTo>
                    <a:pt x="262285" y="87753"/>
                    <a:pt x="253257" y="70154"/>
                    <a:pt x="239336" y="59515"/>
                  </a:cubicBezTo>
                  <a:cubicBezTo>
                    <a:pt x="225445" y="48877"/>
                    <a:pt x="207360" y="44622"/>
                    <a:pt x="189821" y="45382"/>
                  </a:cubicBezTo>
                  <a:cubicBezTo>
                    <a:pt x="175809" y="45989"/>
                    <a:pt x="162070" y="49546"/>
                    <a:pt x="148149" y="51461"/>
                  </a:cubicBezTo>
                  <a:cubicBezTo>
                    <a:pt x="134258" y="53345"/>
                    <a:pt x="119516" y="53467"/>
                    <a:pt x="106780" y="47479"/>
                  </a:cubicBezTo>
                  <a:cubicBezTo>
                    <a:pt x="87023" y="38208"/>
                    <a:pt x="74591" y="15472"/>
                    <a:pt x="53284" y="10943"/>
                  </a:cubicBezTo>
                  <a:cubicBezTo>
                    <a:pt x="44013" y="8968"/>
                    <a:pt x="34439" y="10852"/>
                    <a:pt x="24925" y="10791"/>
                  </a:cubicBezTo>
                  <a:cubicBezTo>
                    <a:pt x="15441" y="10761"/>
                    <a:pt x="4985" y="8056"/>
                    <a:pt x="0"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9"/>
            <p:cNvSpPr/>
            <p:nvPr/>
          </p:nvSpPr>
          <p:spPr>
            <a:xfrm>
              <a:off x="-973916" y="-147429"/>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9"/>
            <p:cNvSpPr/>
            <p:nvPr/>
          </p:nvSpPr>
          <p:spPr>
            <a:xfrm>
              <a:off x="-1466850" y="1144991"/>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9"/>
            <p:cNvSpPr/>
            <p:nvPr/>
          </p:nvSpPr>
          <p:spPr>
            <a:xfrm>
              <a:off x="2183424" y="-146552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9"/>
            <p:cNvSpPr/>
            <p:nvPr/>
          </p:nvSpPr>
          <p:spPr>
            <a:xfrm>
              <a:off x="7044132" y="-68013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9"/>
            <p:cNvSpPr/>
            <p:nvPr/>
          </p:nvSpPr>
          <p:spPr>
            <a:xfrm>
              <a:off x="4124578" y="2380255"/>
              <a:ext cx="3691020" cy="3827743"/>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9"/>
            <p:cNvSpPr/>
            <p:nvPr/>
          </p:nvSpPr>
          <p:spPr>
            <a:xfrm>
              <a:off x="6022612" y="-8230"/>
              <a:ext cx="1705093" cy="2340547"/>
            </a:xfrm>
            <a:custGeom>
              <a:avLst/>
              <a:gdLst/>
              <a:ahLst/>
              <a:cxnLst/>
              <a:rect l="l" t="t" r="r" b="b"/>
              <a:pathLst>
                <a:path w="62555" h="85868" fill="none" extrusionOk="0">
                  <a:moveTo>
                    <a:pt x="29606" y="2067"/>
                  </a:moveTo>
                  <a:cubicBezTo>
                    <a:pt x="19940" y="6171"/>
                    <a:pt x="12250" y="11611"/>
                    <a:pt x="4834" y="19028"/>
                  </a:cubicBezTo>
                  <a:cubicBezTo>
                    <a:pt x="2432" y="21429"/>
                    <a:pt x="1" y="24712"/>
                    <a:pt x="1064" y="27964"/>
                  </a:cubicBezTo>
                  <a:cubicBezTo>
                    <a:pt x="1764" y="29970"/>
                    <a:pt x="3678" y="31369"/>
                    <a:pt x="5745" y="32007"/>
                  </a:cubicBezTo>
                  <a:cubicBezTo>
                    <a:pt x="7752" y="32706"/>
                    <a:pt x="9970" y="32767"/>
                    <a:pt x="12037" y="33131"/>
                  </a:cubicBezTo>
                  <a:cubicBezTo>
                    <a:pt x="21278" y="34530"/>
                    <a:pt x="29515" y="40366"/>
                    <a:pt x="34956" y="47965"/>
                  </a:cubicBezTo>
                  <a:cubicBezTo>
                    <a:pt x="40427" y="55563"/>
                    <a:pt x="43284" y="64804"/>
                    <a:pt x="44409" y="74074"/>
                  </a:cubicBezTo>
                  <a:cubicBezTo>
                    <a:pt x="44804" y="77144"/>
                    <a:pt x="45108" y="80457"/>
                    <a:pt x="47144" y="82767"/>
                  </a:cubicBezTo>
                  <a:cubicBezTo>
                    <a:pt x="49789" y="85716"/>
                    <a:pt x="54713" y="85868"/>
                    <a:pt x="57904" y="83527"/>
                  </a:cubicBezTo>
                  <a:cubicBezTo>
                    <a:pt x="61096" y="81217"/>
                    <a:pt x="62555" y="76992"/>
                    <a:pt x="62160" y="73102"/>
                  </a:cubicBezTo>
                  <a:cubicBezTo>
                    <a:pt x="61795" y="69181"/>
                    <a:pt x="59819" y="65564"/>
                    <a:pt x="57236" y="62554"/>
                  </a:cubicBezTo>
                  <a:cubicBezTo>
                    <a:pt x="54682" y="59576"/>
                    <a:pt x="51552" y="57083"/>
                    <a:pt x="48512" y="54591"/>
                  </a:cubicBezTo>
                  <a:cubicBezTo>
                    <a:pt x="43953" y="50822"/>
                    <a:pt x="39485" y="46840"/>
                    <a:pt x="36141" y="41977"/>
                  </a:cubicBezTo>
                  <a:cubicBezTo>
                    <a:pt x="32798" y="37113"/>
                    <a:pt x="30639" y="31217"/>
                    <a:pt x="31187" y="25320"/>
                  </a:cubicBezTo>
                  <a:cubicBezTo>
                    <a:pt x="31643" y="20760"/>
                    <a:pt x="33679" y="16505"/>
                    <a:pt x="36141" y="12675"/>
                  </a:cubicBezTo>
                  <a:cubicBezTo>
                    <a:pt x="37235" y="10943"/>
                    <a:pt x="38482" y="9210"/>
                    <a:pt x="39029" y="7204"/>
                  </a:cubicBezTo>
                  <a:cubicBezTo>
                    <a:pt x="39545" y="5198"/>
                    <a:pt x="39241" y="2827"/>
                    <a:pt x="37661" y="1520"/>
                  </a:cubicBezTo>
                  <a:cubicBezTo>
                    <a:pt x="36415" y="487"/>
                    <a:pt x="36323" y="0"/>
                    <a:pt x="34773" y="213"/>
                  </a:cubicBezTo>
                  <a:cubicBezTo>
                    <a:pt x="34013" y="335"/>
                    <a:pt x="33284" y="517"/>
                    <a:pt x="32646" y="851"/>
                  </a:cubicBezTo>
                  <a:cubicBezTo>
                    <a:pt x="31946" y="1125"/>
                    <a:pt x="31946" y="1155"/>
                    <a:pt x="29606" y="20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9"/>
            <p:cNvSpPr/>
            <p:nvPr/>
          </p:nvSpPr>
          <p:spPr>
            <a:xfrm>
              <a:off x="60877" y="314493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p:nvPr/>
          </p:nvSpPr>
          <p:spPr>
            <a:xfrm>
              <a:off x="1804831" y="4332991"/>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p:nvPr/>
          </p:nvSpPr>
          <p:spPr>
            <a:xfrm>
              <a:off x="2596006" y="2685146"/>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9"/>
            <p:cNvSpPr/>
            <p:nvPr/>
          </p:nvSpPr>
          <p:spPr>
            <a:xfrm>
              <a:off x="43461" y="3446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9"/>
            <p:cNvSpPr/>
            <p:nvPr/>
          </p:nvSpPr>
          <p:spPr>
            <a:xfrm>
              <a:off x="4446832" y="1903894"/>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9"/>
            <p:cNvSpPr/>
            <p:nvPr/>
          </p:nvSpPr>
          <p:spPr>
            <a:xfrm>
              <a:off x="5613356" y="4954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9"/>
            <p:cNvSpPr/>
            <p:nvPr/>
          </p:nvSpPr>
          <p:spPr>
            <a:xfrm>
              <a:off x="7828711"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9"/>
            <p:cNvSpPr/>
            <p:nvPr/>
          </p:nvSpPr>
          <p:spPr>
            <a:xfrm>
              <a:off x="1631670" y="1338867"/>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9"/>
            <p:cNvSpPr/>
            <p:nvPr/>
          </p:nvSpPr>
          <p:spPr>
            <a:xfrm>
              <a:off x="7016794" y="2583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9"/>
            <p:cNvSpPr/>
            <p:nvPr/>
          </p:nvSpPr>
          <p:spPr>
            <a:xfrm>
              <a:off x="2844558" y="-3804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9"/>
            <p:cNvSpPr/>
            <p:nvPr/>
          </p:nvSpPr>
          <p:spPr>
            <a:xfrm>
              <a:off x="115554" y="2216226"/>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9"/>
            <p:cNvSpPr/>
            <p:nvPr/>
          </p:nvSpPr>
          <p:spPr>
            <a:xfrm>
              <a:off x="419600" y="46693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9"/>
            <p:cNvSpPr/>
            <p:nvPr/>
          </p:nvSpPr>
          <p:spPr>
            <a:xfrm>
              <a:off x="2451873" y="186412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9"/>
            <p:cNvSpPr/>
            <p:nvPr/>
          </p:nvSpPr>
          <p:spPr>
            <a:xfrm>
              <a:off x="1796545" y="1812748"/>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9"/>
            <p:cNvSpPr/>
            <p:nvPr/>
          </p:nvSpPr>
          <p:spPr>
            <a:xfrm>
              <a:off x="2719450" y="4106817"/>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9"/>
            <p:cNvSpPr/>
            <p:nvPr/>
          </p:nvSpPr>
          <p:spPr>
            <a:xfrm>
              <a:off x="4589356" y="4028918"/>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9"/>
            <p:cNvSpPr/>
            <p:nvPr/>
          </p:nvSpPr>
          <p:spPr>
            <a:xfrm>
              <a:off x="5040860" y="3645337"/>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9"/>
            <p:cNvSpPr/>
            <p:nvPr/>
          </p:nvSpPr>
          <p:spPr>
            <a:xfrm>
              <a:off x="5047483" y="2590702"/>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9"/>
            <p:cNvSpPr/>
            <p:nvPr/>
          </p:nvSpPr>
          <p:spPr>
            <a:xfrm>
              <a:off x="572046" y="-575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9"/>
            <p:cNvSpPr/>
            <p:nvPr/>
          </p:nvSpPr>
          <p:spPr>
            <a:xfrm>
              <a:off x="4890077" y="1095303"/>
              <a:ext cx="1887391" cy="1837646"/>
            </a:xfrm>
            <a:custGeom>
              <a:avLst/>
              <a:gdLst/>
              <a:ahLst/>
              <a:cxnLst/>
              <a:rect l="l" t="t" r="r" b="b"/>
              <a:pathLst>
                <a:path w="69243" h="67418" fill="none" extrusionOk="0">
                  <a:moveTo>
                    <a:pt x="517" y="18238"/>
                  </a:moveTo>
                  <a:cubicBezTo>
                    <a:pt x="1429" y="21368"/>
                    <a:pt x="3861" y="23861"/>
                    <a:pt x="6627" y="25532"/>
                  </a:cubicBezTo>
                  <a:cubicBezTo>
                    <a:pt x="14165" y="30122"/>
                    <a:pt x="24013" y="29605"/>
                    <a:pt x="31460" y="34286"/>
                  </a:cubicBezTo>
                  <a:cubicBezTo>
                    <a:pt x="37327" y="37964"/>
                    <a:pt x="40974" y="44499"/>
                    <a:pt x="42767" y="51217"/>
                  </a:cubicBezTo>
                  <a:cubicBezTo>
                    <a:pt x="44014" y="55958"/>
                    <a:pt x="44865" y="61521"/>
                    <a:pt x="48938" y="64256"/>
                  </a:cubicBezTo>
                  <a:cubicBezTo>
                    <a:pt x="53558" y="67418"/>
                    <a:pt x="60215" y="65047"/>
                    <a:pt x="63923" y="60822"/>
                  </a:cubicBezTo>
                  <a:cubicBezTo>
                    <a:pt x="67631" y="56627"/>
                    <a:pt x="69242" y="50822"/>
                    <a:pt x="69090" y="45259"/>
                  </a:cubicBezTo>
                  <a:cubicBezTo>
                    <a:pt x="68938" y="39666"/>
                    <a:pt x="67084" y="34195"/>
                    <a:pt x="64470" y="29241"/>
                  </a:cubicBezTo>
                  <a:cubicBezTo>
                    <a:pt x="61795" y="24256"/>
                    <a:pt x="58360" y="19697"/>
                    <a:pt x="54257" y="15776"/>
                  </a:cubicBezTo>
                  <a:cubicBezTo>
                    <a:pt x="50154" y="11824"/>
                    <a:pt x="45442" y="8511"/>
                    <a:pt x="40305" y="5958"/>
                  </a:cubicBezTo>
                  <a:cubicBezTo>
                    <a:pt x="35047" y="3344"/>
                    <a:pt x="29515" y="1702"/>
                    <a:pt x="23770" y="669"/>
                  </a:cubicBezTo>
                  <a:cubicBezTo>
                    <a:pt x="21642" y="304"/>
                    <a:pt x="19484" y="0"/>
                    <a:pt x="17357" y="304"/>
                  </a:cubicBezTo>
                  <a:cubicBezTo>
                    <a:pt x="15077" y="639"/>
                    <a:pt x="12858" y="1520"/>
                    <a:pt x="10730" y="2341"/>
                  </a:cubicBezTo>
                  <a:cubicBezTo>
                    <a:pt x="7812" y="3496"/>
                    <a:pt x="5198" y="4742"/>
                    <a:pt x="3131" y="7204"/>
                  </a:cubicBezTo>
                  <a:cubicBezTo>
                    <a:pt x="1156" y="9605"/>
                    <a:pt x="1" y="12797"/>
                    <a:pt x="183" y="15927"/>
                  </a:cubicBezTo>
                  <a:cubicBezTo>
                    <a:pt x="183" y="16718"/>
                    <a:pt x="335" y="17478"/>
                    <a:pt x="517" y="1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9"/>
            <p:cNvSpPr/>
            <p:nvPr/>
          </p:nvSpPr>
          <p:spPr>
            <a:xfrm>
              <a:off x="6092198" y="312588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9"/>
            <p:cNvSpPr/>
            <p:nvPr/>
          </p:nvSpPr>
          <p:spPr>
            <a:xfrm>
              <a:off x="7663836" y="252607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9"/>
            <p:cNvSpPr/>
            <p:nvPr/>
          </p:nvSpPr>
          <p:spPr>
            <a:xfrm>
              <a:off x="7485715"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9"/>
            <p:cNvSpPr/>
            <p:nvPr/>
          </p:nvSpPr>
          <p:spPr>
            <a:xfrm>
              <a:off x="5304322" y="1337204"/>
              <a:ext cx="556789" cy="467303"/>
            </a:xfrm>
            <a:custGeom>
              <a:avLst/>
              <a:gdLst/>
              <a:ahLst/>
              <a:cxnLst/>
              <a:rect l="l" t="t" r="r" b="b"/>
              <a:pathLst>
                <a:path w="20427" h="17144" fill="none" extrusionOk="0">
                  <a:moveTo>
                    <a:pt x="2979" y="2858"/>
                  </a:moveTo>
                  <a:cubicBezTo>
                    <a:pt x="1125" y="4438"/>
                    <a:pt x="1" y="6901"/>
                    <a:pt x="365" y="9302"/>
                  </a:cubicBezTo>
                  <a:cubicBezTo>
                    <a:pt x="791" y="11733"/>
                    <a:pt x="2736" y="13648"/>
                    <a:pt x="4894" y="14864"/>
                  </a:cubicBezTo>
                  <a:cubicBezTo>
                    <a:pt x="7903" y="16566"/>
                    <a:pt x="11612" y="17144"/>
                    <a:pt x="14834" y="15867"/>
                  </a:cubicBezTo>
                  <a:cubicBezTo>
                    <a:pt x="18025" y="14560"/>
                    <a:pt x="20426" y="11186"/>
                    <a:pt x="20062" y="7752"/>
                  </a:cubicBezTo>
                  <a:cubicBezTo>
                    <a:pt x="19758" y="5259"/>
                    <a:pt x="18086" y="3101"/>
                    <a:pt x="15958" y="1764"/>
                  </a:cubicBezTo>
                  <a:cubicBezTo>
                    <a:pt x="14317" y="761"/>
                    <a:pt x="12311" y="122"/>
                    <a:pt x="10365" y="61"/>
                  </a:cubicBezTo>
                  <a:cubicBezTo>
                    <a:pt x="8876" y="1"/>
                    <a:pt x="7387" y="700"/>
                    <a:pt x="6019" y="1186"/>
                  </a:cubicBezTo>
                  <a:cubicBezTo>
                    <a:pt x="4894" y="1581"/>
                    <a:pt x="3861" y="2098"/>
                    <a:pt x="2979" y="28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9"/>
            <p:cNvSpPr/>
            <p:nvPr/>
          </p:nvSpPr>
          <p:spPr>
            <a:xfrm>
              <a:off x="6320035" y="2334682"/>
              <a:ext cx="241120" cy="230353"/>
            </a:xfrm>
            <a:custGeom>
              <a:avLst/>
              <a:gdLst/>
              <a:ahLst/>
              <a:cxnLst/>
              <a:rect l="l" t="t" r="r" b="b"/>
              <a:pathLst>
                <a:path w="8846" h="8451" fill="none" extrusionOk="0">
                  <a:moveTo>
                    <a:pt x="3618" y="1004"/>
                  </a:moveTo>
                  <a:cubicBezTo>
                    <a:pt x="2007" y="974"/>
                    <a:pt x="517" y="2250"/>
                    <a:pt x="274" y="3800"/>
                  </a:cubicBezTo>
                  <a:cubicBezTo>
                    <a:pt x="1" y="5381"/>
                    <a:pt x="913" y="7053"/>
                    <a:pt x="2311" y="7721"/>
                  </a:cubicBezTo>
                  <a:cubicBezTo>
                    <a:pt x="3709" y="8451"/>
                    <a:pt x="5533" y="8177"/>
                    <a:pt x="6809" y="7205"/>
                  </a:cubicBezTo>
                  <a:cubicBezTo>
                    <a:pt x="8268" y="6019"/>
                    <a:pt x="8846" y="3740"/>
                    <a:pt x="7843" y="2098"/>
                  </a:cubicBezTo>
                  <a:cubicBezTo>
                    <a:pt x="6870" y="457"/>
                    <a:pt x="4286" y="1"/>
                    <a:pt x="3010" y="1369"/>
                  </a:cubicBezTo>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9"/>
            <p:cNvSpPr/>
            <p:nvPr/>
          </p:nvSpPr>
          <p:spPr>
            <a:xfrm>
              <a:off x="1084032" y="22290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9"/>
            <p:cNvSpPr/>
            <p:nvPr/>
          </p:nvSpPr>
          <p:spPr>
            <a:xfrm>
              <a:off x="3958858" y="2801967"/>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9"/>
            <p:cNvSpPr/>
            <p:nvPr/>
          </p:nvSpPr>
          <p:spPr>
            <a:xfrm>
              <a:off x="2939846" y="4347055"/>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38">
    <p:spTree>
      <p:nvGrpSpPr>
        <p:cNvPr id="1" name="Shape 714"/>
        <p:cNvGrpSpPr/>
        <p:nvPr/>
      </p:nvGrpSpPr>
      <p:grpSpPr>
        <a:xfrm>
          <a:off x="0" y="0"/>
          <a:ext cx="0" cy="0"/>
          <a:chOff x="0" y="0"/>
          <a:chExt cx="0" cy="0"/>
        </a:xfrm>
      </p:grpSpPr>
      <p:grpSp>
        <p:nvGrpSpPr>
          <p:cNvPr id="715" name="Google Shape;715;p30"/>
          <p:cNvGrpSpPr/>
          <p:nvPr/>
        </p:nvGrpSpPr>
        <p:grpSpPr>
          <a:xfrm>
            <a:off x="1601690" y="-1225575"/>
            <a:ext cx="9615373" cy="6756459"/>
            <a:chOff x="1677890" y="-1465525"/>
            <a:chExt cx="9615373" cy="6756459"/>
          </a:xfrm>
        </p:grpSpPr>
        <p:sp>
          <p:nvSpPr>
            <p:cNvPr id="716" name="Google Shape;716;p30"/>
            <p:cNvSpPr/>
            <p:nvPr/>
          </p:nvSpPr>
          <p:spPr>
            <a:xfrm rot="10800000">
              <a:off x="4085199" y="-1096071"/>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rot="10800000">
              <a:off x="7055404" y="-1465525"/>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rot="10800000">
              <a:off x="8323914" y="982791"/>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rot="10800000">
              <a:off x="7233650" y="-735504"/>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rot="10800000">
              <a:off x="6559274" y="1267779"/>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rot="10800000">
              <a:off x="8351253" y="3730842"/>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rot="10800000">
              <a:off x="4976879" y="2902382"/>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rot="10800000">
              <a:off x="1677890" y="-144756"/>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rot="10800000">
              <a:off x="7971014" y="3576765"/>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rot="10800000">
              <a:off x="8270055" y="2300902"/>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rot="10800000">
              <a:off x="8297405" y="-1098371"/>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rot="10800000">
              <a:off x="5451551" y="165548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rot="10800000">
              <a:off x="7751460" y="3053167"/>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rot="10800000">
              <a:off x="5785438" y="-728044"/>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rot="10800000">
              <a:off x="3453272" y="-394170"/>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rot="10800000">
              <a:off x="4513769" y="1228046"/>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rot="10800000">
              <a:off x="4577551" y="2350634"/>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rot="10800000">
              <a:off x="7627967" y="4099514"/>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rot="10800000">
              <a:off x="8162396" y="4393631"/>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rot="10800000">
              <a:off x="5622265" y="2001010"/>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rot="10800000">
              <a:off x="6340572" y="78923"/>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39">
    <p:spTree>
      <p:nvGrpSpPr>
        <p:cNvPr id="1" name="Shape 737"/>
        <p:cNvGrpSpPr/>
        <p:nvPr/>
      </p:nvGrpSpPr>
      <p:grpSpPr>
        <a:xfrm>
          <a:off x="0" y="0"/>
          <a:ext cx="0" cy="0"/>
          <a:chOff x="0" y="0"/>
          <a:chExt cx="0" cy="0"/>
        </a:xfrm>
      </p:grpSpPr>
      <p:sp>
        <p:nvSpPr>
          <p:cNvPr id="738" name="Google Shape;738;p31"/>
          <p:cNvSpPr/>
          <p:nvPr/>
        </p:nvSpPr>
        <p:spPr>
          <a:xfrm flipH="1">
            <a:off x="6236254" y="1144991"/>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flipH="1">
            <a:off x="1745849" y="-146552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flipH="1">
            <a:off x="-1162050" y="-68013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flipH="1">
            <a:off x="1279558" y="-8230"/>
            <a:ext cx="1705093" cy="2340547"/>
          </a:xfrm>
          <a:custGeom>
            <a:avLst/>
            <a:gdLst/>
            <a:ahLst/>
            <a:cxnLst/>
            <a:rect l="l" t="t" r="r" b="b"/>
            <a:pathLst>
              <a:path w="62555" h="85868" fill="none" extrusionOk="0">
                <a:moveTo>
                  <a:pt x="29606" y="2067"/>
                </a:moveTo>
                <a:cubicBezTo>
                  <a:pt x="19940" y="6171"/>
                  <a:pt x="12250" y="11611"/>
                  <a:pt x="4834" y="19028"/>
                </a:cubicBezTo>
                <a:cubicBezTo>
                  <a:pt x="2432" y="21429"/>
                  <a:pt x="1" y="24712"/>
                  <a:pt x="1064" y="27964"/>
                </a:cubicBezTo>
                <a:cubicBezTo>
                  <a:pt x="1764" y="29970"/>
                  <a:pt x="3678" y="31369"/>
                  <a:pt x="5745" y="32007"/>
                </a:cubicBezTo>
                <a:cubicBezTo>
                  <a:pt x="7752" y="32706"/>
                  <a:pt x="9970" y="32767"/>
                  <a:pt x="12037" y="33131"/>
                </a:cubicBezTo>
                <a:cubicBezTo>
                  <a:pt x="21278" y="34530"/>
                  <a:pt x="29515" y="40366"/>
                  <a:pt x="34956" y="47965"/>
                </a:cubicBezTo>
                <a:cubicBezTo>
                  <a:pt x="40427" y="55563"/>
                  <a:pt x="43284" y="64804"/>
                  <a:pt x="44409" y="74074"/>
                </a:cubicBezTo>
                <a:cubicBezTo>
                  <a:pt x="44804" y="77144"/>
                  <a:pt x="45108" y="80457"/>
                  <a:pt x="47144" y="82767"/>
                </a:cubicBezTo>
                <a:cubicBezTo>
                  <a:pt x="49789" y="85716"/>
                  <a:pt x="54713" y="85868"/>
                  <a:pt x="57904" y="83527"/>
                </a:cubicBezTo>
                <a:cubicBezTo>
                  <a:pt x="61096" y="81217"/>
                  <a:pt x="62555" y="76992"/>
                  <a:pt x="62160" y="73102"/>
                </a:cubicBezTo>
                <a:cubicBezTo>
                  <a:pt x="61795" y="69181"/>
                  <a:pt x="59819" y="65564"/>
                  <a:pt x="57236" y="62554"/>
                </a:cubicBezTo>
                <a:cubicBezTo>
                  <a:pt x="54682" y="59576"/>
                  <a:pt x="51552" y="57083"/>
                  <a:pt x="48512" y="54591"/>
                </a:cubicBezTo>
                <a:cubicBezTo>
                  <a:pt x="43953" y="50822"/>
                  <a:pt x="39485" y="46840"/>
                  <a:pt x="36141" y="41977"/>
                </a:cubicBezTo>
                <a:cubicBezTo>
                  <a:pt x="32798" y="37113"/>
                  <a:pt x="30639" y="31217"/>
                  <a:pt x="31187" y="25320"/>
                </a:cubicBezTo>
                <a:cubicBezTo>
                  <a:pt x="31643" y="20760"/>
                  <a:pt x="33679" y="16505"/>
                  <a:pt x="36141" y="12675"/>
                </a:cubicBezTo>
                <a:cubicBezTo>
                  <a:pt x="37235" y="10943"/>
                  <a:pt x="38482" y="9210"/>
                  <a:pt x="39029" y="7204"/>
                </a:cubicBezTo>
                <a:cubicBezTo>
                  <a:pt x="39545" y="5198"/>
                  <a:pt x="39241" y="2827"/>
                  <a:pt x="37661" y="1520"/>
                </a:cubicBezTo>
                <a:cubicBezTo>
                  <a:pt x="36415" y="487"/>
                  <a:pt x="36323" y="0"/>
                  <a:pt x="34773" y="213"/>
                </a:cubicBezTo>
                <a:cubicBezTo>
                  <a:pt x="34013" y="335"/>
                  <a:pt x="33284" y="517"/>
                  <a:pt x="32646" y="851"/>
                </a:cubicBezTo>
                <a:cubicBezTo>
                  <a:pt x="31946" y="1125"/>
                  <a:pt x="31946" y="1155"/>
                  <a:pt x="29606" y="20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flipH="1">
            <a:off x="7504764" y="314493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flipH="1">
            <a:off x="6414500" y="4332991"/>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flipH="1">
            <a:off x="7532103" y="3446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flipH="1">
            <a:off x="3128774" y="4954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flipH="1">
            <a:off x="279571" y="2583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flipH="1">
            <a:off x="4222299" y="-3804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flipH="1">
            <a:off x="7450905" y="2216226"/>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flipH="1">
            <a:off x="7478255" y="46693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flipH="1">
            <a:off x="4966288" y="4106817"/>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flipH="1">
            <a:off x="3048797" y="4351618"/>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flipH="1">
            <a:off x="3393894" y="4711687"/>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flipH="1">
            <a:off x="2915076" y="4604727"/>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flipH="1">
            <a:off x="6808817" y="-575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flipH="1">
            <a:off x="1092276" y="4337521"/>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flipH="1">
            <a:off x="359950" y="252607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flipH="1">
            <a:off x="7343246" y="22290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flipH="1">
            <a:off x="5521422" y="4347055"/>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726662-68AC-4EB6-A74F-96450B2ED54A}"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BEB74A-25F2-4FC6-A936-7544F8819B22}" type="slidenum">
              <a:rPr lang="en-US" smtClean="0"/>
              <a:t>‹#›</a:t>
            </a:fld>
            <a:endParaRPr lang="en-US"/>
          </a:p>
        </p:txBody>
      </p:sp>
    </p:spTree>
    <p:extLst>
      <p:ext uri="{BB962C8B-B14F-4D97-AF65-F5344CB8AC3E}">
        <p14:creationId xmlns:p14="http://schemas.microsoft.com/office/powerpoint/2010/main" val="2958277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0000"/>
        </a:soli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1" name="Google Shape;11;p2"/>
          <p:cNvPicPr preferRelativeResize="0"/>
          <p:nvPr/>
        </p:nvPicPr>
        <p:blipFill>
          <a:blip r:embed="rId3">
            <a:alphaModFix/>
          </a:blip>
          <a:stretch>
            <a:fillRect/>
          </a:stretch>
        </p:blipFill>
        <p:spPr>
          <a:xfrm>
            <a:off x="2350825" y="972913"/>
            <a:ext cx="5051951" cy="3197675"/>
          </a:xfrm>
          <a:prstGeom prst="rect">
            <a:avLst/>
          </a:prstGeom>
          <a:noFill/>
          <a:ln>
            <a:noFill/>
          </a:ln>
        </p:spPr>
      </p:pic>
      <p:sp>
        <p:nvSpPr>
          <p:cNvPr id="12" name="Google Shape;12;p2"/>
          <p:cNvSpPr txBox="1">
            <a:spLocks noGrp="1"/>
          </p:cNvSpPr>
          <p:nvPr>
            <p:ph type="ctrTitle"/>
          </p:nvPr>
        </p:nvSpPr>
        <p:spPr>
          <a:xfrm>
            <a:off x="2765775" y="1645750"/>
            <a:ext cx="4227000" cy="1431900"/>
          </a:xfrm>
          <a:prstGeom prst="rect">
            <a:avLst/>
          </a:prstGeom>
        </p:spPr>
        <p:txBody>
          <a:bodyPr spcFirstLastPara="1" wrap="square" lIns="0" tIns="0" rIns="0" bIns="0" anchor="t"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extLst>
      <p:ext uri="{BB962C8B-B14F-4D97-AF65-F5344CB8AC3E}">
        <p14:creationId xmlns:p14="http://schemas.microsoft.com/office/powerpoint/2010/main" val="3530139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3"/>
          <p:cNvSpPr txBox="1">
            <a:spLocks noGrp="1"/>
          </p:cNvSpPr>
          <p:nvPr>
            <p:ph type="title"/>
          </p:nvPr>
        </p:nvSpPr>
        <p:spPr>
          <a:xfrm>
            <a:off x="3733800" y="2408700"/>
            <a:ext cx="4696800" cy="98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9" name="Google Shape;49;p3"/>
          <p:cNvSpPr txBox="1">
            <a:spLocks noGrp="1"/>
          </p:cNvSpPr>
          <p:nvPr>
            <p:ph type="subTitle" idx="1"/>
          </p:nvPr>
        </p:nvSpPr>
        <p:spPr>
          <a:xfrm>
            <a:off x="4152752" y="3471600"/>
            <a:ext cx="3858900" cy="7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0" name="Google Shape;50;p3"/>
          <p:cNvSpPr txBox="1">
            <a:spLocks noGrp="1"/>
          </p:cNvSpPr>
          <p:nvPr>
            <p:ph type="title" idx="2" hasCustomPrompt="1"/>
          </p:nvPr>
        </p:nvSpPr>
        <p:spPr>
          <a:xfrm>
            <a:off x="5239500" y="908675"/>
            <a:ext cx="1685400" cy="124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7200">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51" name="Google Shape;51;p3"/>
          <p:cNvGrpSpPr/>
          <p:nvPr/>
        </p:nvGrpSpPr>
        <p:grpSpPr>
          <a:xfrm>
            <a:off x="-1466850" y="-1465525"/>
            <a:ext cx="12438301" cy="8074555"/>
            <a:chOff x="-1466850" y="-1465525"/>
            <a:chExt cx="12438301" cy="8074555"/>
          </a:xfrm>
        </p:grpSpPr>
        <p:sp>
          <p:nvSpPr>
            <p:cNvPr id="52" name="Google Shape;52;p3"/>
            <p:cNvSpPr/>
            <p:nvPr/>
          </p:nvSpPr>
          <p:spPr>
            <a:xfrm>
              <a:off x="-1466850" y="1144991"/>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2183424" y="-146552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7846269" y="-1338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60877" y="314493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1804831" y="4332991"/>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596006" y="2685146"/>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43461" y="3446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613356" y="4954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7828711"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631670" y="1338867"/>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844558" y="-3804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15554" y="2216226"/>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419600" y="46693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796545" y="1812748"/>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719450" y="4106817"/>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572046" y="-575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465973" y="31928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8287852" y="561596"/>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084032" y="22290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939846" y="4347055"/>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sp>
        <p:nvSpPr>
          <p:cNvPr id="73" name="Google Shape;73;p4"/>
          <p:cNvSpPr txBox="1">
            <a:spLocks noGrp="1"/>
          </p:cNvSpPr>
          <p:nvPr>
            <p:ph type="body" idx="1"/>
          </p:nvPr>
        </p:nvSpPr>
        <p:spPr>
          <a:xfrm>
            <a:off x="713225" y="1217175"/>
            <a:ext cx="7717500" cy="3372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AutoNum type="arabicPeriod"/>
              <a:defRPr sz="1200"/>
            </a:lvl1pPr>
            <a:lvl2pPr marL="914400" lvl="1" indent="-304800" rtl="0">
              <a:spcBef>
                <a:spcPts val="0"/>
              </a:spcBef>
              <a:spcAft>
                <a:spcPts val="0"/>
              </a:spcAft>
              <a:buClr>
                <a:srgbClr val="434343"/>
              </a:buClr>
              <a:buSzPts val="1200"/>
              <a:buFont typeface="Roboto Condensed Light"/>
              <a:buAutoNum type="alphaLcPeriod"/>
              <a:defRPr/>
            </a:lvl2pPr>
            <a:lvl3pPr marL="1371600" lvl="2" indent="-304800" rtl="0">
              <a:spcBef>
                <a:spcPts val="0"/>
              </a:spcBef>
              <a:spcAft>
                <a:spcPts val="0"/>
              </a:spcAft>
              <a:buClr>
                <a:srgbClr val="434343"/>
              </a:buClr>
              <a:buSzPts val="1200"/>
              <a:buFont typeface="Roboto Condensed Light"/>
              <a:buAutoNum type="romanLcPeriod"/>
              <a:defRPr/>
            </a:lvl3pPr>
            <a:lvl4pPr marL="1828800" lvl="3" indent="-304800" rtl="0">
              <a:spcBef>
                <a:spcPts val="0"/>
              </a:spcBef>
              <a:spcAft>
                <a:spcPts val="0"/>
              </a:spcAft>
              <a:buClr>
                <a:srgbClr val="434343"/>
              </a:buClr>
              <a:buSzPts val="1200"/>
              <a:buFont typeface="Roboto Condensed Light"/>
              <a:buAutoNum type="arabicPeriod"/>
              <a:defRPr/>
            </a:lvl4pPr>
            <a:lvl5pPr marL="2286000" lvl="4" indent="-304800" rtl="0">
              <a:spcBef>
                <a:spcPts val="0"/>
              </a:spcBef>
              <a:spcAft>
                <a:spcPts val="0"/>
              </a:spcAft>
              <a:buClr>
                <a:srgbClr val="434343"/>
              </a:buClr>
              <a:buSzPts val="1200"/>
              <a:buFont typeface="Roboto Condensed Light"/>
              <a:buAutoNum type="alphaLcPeriod"/>
              <a:defRPr/>
            </a:lvl5pPr>
            <a:lvl6pPr marL="2743200" lvl="5" indent="-304800" rtl="0">
              <a:spcBef>
                <a:spcPts val="0"/>
              </a:spcBef>
              <a:spcAft>
                <a:spcPts val="0"/>
              </a:spcAft>
              <a:buClr>
                <a:srgbClr val="434343"/>
              </a:buClr>
              <a:buSzPts val="1200"/>
              <a:buFont typeface="Roboto Condensed Light"/>
              <a:buAutoNum type="romanLcPeriod"/>
              <a:defRPr/>
            </a:lvl6pPr>
            <a:lvl7pPr marL="3200400" lvl="6" indent="-304800" rtl="0">
              <a:spcBef>
                <a:spcPts val="0"/>
              </a:spcBef>
              <a:spcAft>
                <a:spcPts val="0"/>
              </a:spcAft>
              <a:buClr>
                <a:srgbClr val="434343"/>
              </a:buClr>
              <a:buSzPts val="1200"/>
              <a:buFont typeface="Roboto Condensed Light"/>
              <a:buAutoNum type="arabicPeriod"/>
              <a:defRPr/>
            </a:lvl7pPr>
            <a:lvl8pPr marL="3657600" lvl="7" indent="-304800" rtl="0">
              <a:spcBef>
                <a:spcPts val="0"/>
              </a:spcBef>
              <a:spcAft>
                <a:spcPts val="0"/>
              </a:spcAft>
              <a:buClr>
                <a:srgbClr val="434343"/>
              </a:buClr>
              <a:buSzPts val="1200"/>
              <a:buFont typeface="Roboto Condensed Light"/>
              <a:buAutoNum type="alphaLcPeriod"/>
              <a:defRPr/>
            </a:lvl8pPr>
            <a:lvl9pPr marL="4114800" lvl="8" indent="-304800" rtl="0">
              <a:spcBef>
                <a:spcPts val="0"/>
              </a:spcBef>
              <a:spcAft>
                <a:spcPts val="0"/>
              </a:spcAft>
              <a:buClr>
                <a:srgbClr val="434343"/>
              </a:buClr>
              <a:buSzPts val="1200"/>
              <a:buFont typeface="Roboto Condensed Light"/>
              <a:buAutoNum type="romanLcPeriod"/>
              <a:defRPr/>
            </a:lvl9pPr>
          </a:lstStyle>
          <a:p>
            <a:endParaRPr/>
          </a:p>
        </p:txBody>
      </p:sp>
      <p:grpSp>
        <p:nvGrpSpPr>
          <p:cNvPr id="74" name="Google Shape;74;p4"/>
          <p:cNvGrpSpPr/>
          <p:nvPr/>
        </p:nvGrpSpPr>
        <p:grpSpPr>
          <a:xfrm>
            <a:off x="-2343150" y="-1903675"/>
            <a:ext cx="11974678" cy="5688484"/>
            <a:chOff x="-2343150" y="-1903675"/>
            <a:chExt cx="11974678" cy="5688484"/>
          </a:xfrm>
        </p:grpSpPr>
        <p:sp>
          <p:nvSpPr>
            <p:cNvPr id="75" name="Google Shape;75;p4"/>
            <p:cNvSpPr/>
            <p:nvPr/>
          </p:nvSpPr>
          <p:spPr>
            <a:xfrm flipH="1">
              <a:off x="1783949" y="-190367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flipH="1">
              <a:off x="-2343150" y="-100398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flipH="1">
              <a:off x="8199828" y="-129963"/>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flipH="1">
              <a:off x="3166874" y="5732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flipH="1">
              <a:off x="6866876" y="191904"/>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flipH="1">
              <a:off x="4260399" y="-47619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flipH="1">
              <a:off x="7476542" y="-48040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flipH="1">
              <a:off x="-821150" y="22022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flipH="1">
              <a:off x="-930514" y="-42900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flipH="1">
              <a:off x="8010971" y="-25174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4"/>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
        <p:cNvGrpSpPr/>
        <p:nvPr/>
      </p:nvGrpSpPr>
      <p:grpSpPr>
        <a:xfrm>
          <a:off x="0" y="0"/>
          <a:ext cx="0" cy="0"/>
          <a:chOff x="0" y="0"/>
          <a:chExt cx="0" cy="0"/>
        </a:xfrm>
      </p:grpSpPr>
      <p:sp>
        <p:nvSpPr>
          <p:cNvPr id="114" name="Google Shape;114;p6"/>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grpSp>
        <p:nvGrpSpPr>
          <p:cNvPr id="115" name="Google Shape;115;p6"/>
          <p:cNvGrpSpPr/>
          <p:nvPr/>
        </p:nvGrpSpPr>
        <p:grpSpPr>
          <a:xfrm flipH="1">
            <a:off x="-625304" y="-1837000"/>
            <a:ext cx="10640157" cy="10738860"/>
            <a:chOff x="-777704" y="-1837000"/>
            <a:chExt cx="10640157" cy="10738860"/>
          </a:xfrm>
        </p:grpSpPr>
        <p:sp>
          <p:nvSpPr>
            <p:cNvPr id="116" name="Google Shape;116;p6"/>
            <p:cNvSpPr/>
            <p:nvPr/>
          </p:nvSpPr>
          <p:spPr>
            <a:xfrm flipH="1">
              <a:off x="2124424" y="-18370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flipH="1">
              <a:off x="2928649" y="2668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flipH="1">
              <a:off x="4600874" y="-4095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rot="-6079833" flipH="1">
              <a:off x="4966269" y="45640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rot="-6079833" flipH="1">
              <a:off x="5043320" y="49791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rot="7480174">
              <a:off x="3781582" y="43815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1"/>
        <p:cNvGrpSpPr/>
        <p:nvPr/>
      </p:nvGrpSpPr>
      <p:grpSpPr>
        <a:xfrm>
          <a:off x="0" y="0"/>
          <a:ext cx="0" cy="0"/>
          <a:chOff x="0" y="0"/>
          <a:chExt cx="0" cy="0"/>
        </a:xfrm>
      </p:grpSpPr>
      <p:sp>
        <p:nvSpPr>
          <p:cNvPr id="162" name="Google Shape;162;p8"/>
          <p:cNvSpPr txBox="1">
            <a:spLocks noGrp="1"/>
          </p:cNvSpPr>
          <p:nvPr>
            <p:ph type="title"/>
          </p:nvPr>
        </p:nvSpPr>
        <p:spPr>
          <a:xfrm>
            <a:off x="2424888" y="1195950"/>
            <a:ext cx="4294200" cy="171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63" name="Google Shape;163;p8"/>
          <p:cNvSpPr txBox="1">
            <a:spLocks noGrp="1"/>
          </p:cNvSpPr>
          <p:nvPr>
            <p:ph type="subTitle" idx="1"/>
          </p:nvPr>
        </p:nvSpPr>
        <p:spPr>
          <a:xfrm>
            <a:off x="2424888" y="3187650"/>
            <a:ext cx="4294200" cy="75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64" name="Google Shape;164;p8"/>
          <p:cNvGrpSpPr/>
          <p:nvPr/>
        </p:nvGrpSpPr>
        <p:grpSpPr>
          <a:xfrm flipH="1">
            <a:off x="-472904" y="-1837000"/>
            <a:ext cx="10640157" cy="10281660"/>
            <a:chOff x="-777704" y="-1837000"/>
            <a:chExt cx="10640157" cy="10281660"/>
          </a:xfrm>
        </p:grpSpPr>
        <p:sp>
          <p:nvSpPr>
            <p:cNvPr id="165" name="Google Shape;165;p8"/>
            <p:cNvSpPr/>
            <p:nvPr/>
          </p:nvSpPr>
          <p:spPr>
            <a:xfrm flipH="1">
              <a:off x="2124424" y="-18370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flipH="1">
              <a:off x="2928649" y="2668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flipH="1">
              <a:off x="4600874" y="-4095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rot="-6079833" flipH="1">
              <a:off x="4966269" y="41068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rot="-6079833" flipH="1">
              <a:off x="5043320" y="45219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rot="7480174">
              <a:off x="3781582" y="39243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5"/>
        <p:cNvGrpSpPr/>
        <p:nvPr/>
      </p:nvGrpSpPr>
      <p:grpSpPr>
        <a:xfrm>
          <a:off x="0" y="0"/>
          <a:ext cx="0" cy="0"/>
          <a:chOff x="0" y="0"/>
          <a:chExt cx="0" cy="0"/>
        </a:xfrm>
      </p:grpSpPr>
      <p:grpSp>
        <p:nvGrpSpPr>
          <p:cNvPr id="186" name="Google Shape;186;p9"/>
          <p:cNvGrpSpPr/>
          <p:nvPr/>
        </p:nvGrpSpPr>
        <p:grpSpPr>
          <a:xfrm flipH="1">
            <a:off x="-625304" y="-409525"/>
            <a:ext cx="2450086" cy="3903488"/>
            <a:chOff x="7412367" y="-409525"/>
            <a:chExt cx="2450086" cy="3903488"/>
          </a:xfrm>
        </p:grpSpPr>
        <p:sp>
          <p:nvSpPr>
            <p:cNvPr id="187" name="Google Shape;187;p9"/>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9"/>
          <p:cNvSpPr txBox="1">
            <a:spLocks noGrp="1"/>
          </p:cNvSpPr>
          <p:nvPr>
            <p:ph type="subTitle" idx="1"/>
          </p:nvPr>
        </p:nvSpPr>
        <p:spPr>
          <a:xfrm>
            <a:off x="876263" y="2778900"/>
            <a:ext cx="3886200" cy="118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3" name="Google Shape;193;p9"/>
          <p:cNvSpPr txBox="1">
            <a:spLocks noGrp="1"/>
          </p:cNvSpPr>
          <p:nvPr>
            <p:ph type="title"/>
          </p:nvPr>
        </p:nvSpPr>
        <p:spPr>
          <a:xfrm>
            <a:off x="876329" y="1480200"/>
            <a:ext cx="3886200" cy="118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Font typeface="Caveat"/>
              <a:buNone/>
              <a:defRPr sz="3600" b="1"/>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grpSp>
        <p:nvGrpSpPr>
          <p:cNvPr id="194" name="Google Shape;194;p9"/>
          <p:cNvGrpSpPr/>
          <p:nvPr/>
        </p:nvGrpSpPr>
        <p:grpSpPr>
          <a:xfrm rot="7778915">
            <a:off x="575409" y="1767034"/>
            <a:ext cx="9615717" cy="6756701"/>
            <a:chOff x="1677890" y="-1465525"/>
            <a:chExt cx="9615373" cy="6756459"/>
          </a:xfrm>
        </p:grpSpPr>
        <p:sp>
          <p:nvSpPr>
            <p:cNvPr id="195" name="Google Shape;195;p9"/>
            <p:cNvSpPr/>
            <p:nvPr/>
          </p:nvSpPr>
          <p:spPr>
            <a:xfrm rot="10800000">
              <a:off x="4085199" y="-1096071"/>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rot="10800000">
              <a:off x="7055404" y="-1465525"/>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rot="10800000">
              <a:off x="8323914" y="982791"/>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rot="10800000">
              <a:off x="7233650" y="-735504"/>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rot="10800000">
              <a:off x="6559274" y="1267779"/>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rot="10800000">
              <a:off x="8351253" y="3730842"/>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rot="10800000">
              <a:off x="4976879" y="2902382"/>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rot="10800000">
              <a:off x="1677890" y="-144756"/>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rot="10800000">
              <a:off x="7971014" y="3576765"/>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rot="10800000">
              <a:off x="8270055" y="2300902"/>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rot="10800000">
              <a:off x="8297405" y="-1098371"/>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rot="10800000">
              <a:off x="5451551" y="165548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rot="10800000">
              <a:off x="7751460" y="3053167"/>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rot="10800000">
              <a:off x="5785438" y="-728044"/>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rot="10800000">
              <a:off x="3453272" y="-394170"/>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rot="10800000">
              <a:off x="4513769" y="1228046"/>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rot="10800000">
              <a:off x="4577551" y="2350634"/>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rot="10800000">
              <a:off x="7627967" y="4099514"/>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rot="10800000">
              <a:off x="8162396" y="4393631"/>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rot="10800000">
              <a:off x="5622265" y="2001010"/>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rot="10800000">
              <a:off x="6340572" y="78923"/>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6"/>
        <p:cNvGrpSpPr/>
        <p:nvPr/>
      </p:nvGrpSpPr>
      <p:grpSpPr>
        <a:xfrm>
          <a:off x="0" y="0"/>
          <a:ext cx="0" cy="0"/>
          <a:chOff x="0" y="0"/>
          <a:chExt cx="0" cy="0"/>
        </a:xfrm>
      </p:grpSpPr>
      <p:sp>
        <p:nvSpPr>
          <p:cNvPr id="217" name="Google Shape;217;p10"/>
          <p:cNvSpPr txBox="1">
            <a:spLocks noGrp="1"/>
          </p:cNvSpPr>
          <p:nvPr>
            <p:ph type="body" idx="1"/>
          </p:nvPr>
        </p:nvSpPr>
        <p:spPr>
          <a:xfrm>
            <a:off x="713225" y="1072900"/>
            <a:ext cx="3858900" cy="2527500"/>
          </a:xfrm>
          <a:prstGeom prst="rect">
            <a:avLst/>
          </a:prstGeom>
        </p:spPr>
        <p:txBody>
          <a:bodyPr spcFirstLastPara="1" wrap="square" lIns="91425" tIns="91425" rIns="91425" bIns="91425" anchor="ctr" anchorCtr="0">
            <a:noAutofit/>
          </a:bodyPr>
          <a:lstStyle>
            <a:lvl1pPr marL="457200" lvl="0" indent="-501650" rtl="0">
              <a:lnSpc>
                <a:spcPct val="90000"/>
              </a:lnSpc>
              <a:spcBef>
                <a:spcPts val="0"/>
              </a:spcBef>
              <a:spcAft>
                <a:spcPts val="0"/>
              </a:spcAft>
              <a:buClr>
                <a:schemeClr val="accent1"/>
              </a:buClr>
              <a:buSzPts val="4300"/>
              <a:buFont typeface="Reem Kufi"/>
              <a:buChar char="●"/>
              <a:defRPr sz="4800" b="1">
                <a:solidFill>
                  <a:schemeClr val="accent1"/>
                </a:solidFill>
                <a:latin typeface="Acme"/>
                <a:ea typeface="Acme"/>
                <a:cs typeface="Acme"/>
                <a:sym typeface="Acme"/>
              </a:defRPr>
            </a:lvl1pPr>
            <a:lvl2pPr marL="914400" lvl="1"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2pPr>
            <a:lvl3pPr marL="1371600" lvl="2"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3pPr>
            <a:lvl4pPr marL="1828800" lvl="3"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4pPr>
            <a:lvl5pPr marL="2286000" lvl="4"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5pPr>
            <a:lvl6pPr marL="2743200" lvl="5"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6pPr>
            <a:lvl7pPr marL="3200400" lvl="6"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7pPr>
            <a:lvl8pPr marL="3657600" lvl="7"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8pPr>
            <a:lvl9pPr marL="4114800" lvl="8"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265"/>
        <p:cNvGrpSpPr/>
        <p:nvPr/>
      </p:nvGrpSpPr>
      <p:grpSpPr>
        <a:xfrm>
          <a:off x="0" y="0"/>
          <a:ext cx="0" cy="0"/>
          <a:chOff x="0" y="0"/>
          <a:chExt cx="0" cy="0"/>
        </a:xfrm>
      </p:grpSpPr>
      <p:sp>
        <p:nvSpPr>
          <p:cNvPr id="266" name="Google Shape;266;p14"/>
          <p:cNvSpPr txBox="1">
            <a:spLocks noGrp="1"/>
          </p:cNvSpPr>
          <p:nvPr>
            <p:ph type="title"/>
          </p:nvPr>
        </p:nvSpPr>
        <p:spPr>
          <a:xfrm>
            <a:off x="2270487" y="2937563"/>
            <a:ext cx="4602900" cy="478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sz="3000" b="1">
                <a:solidFill>
                  <a:schemeClr val="accent1"/>
                </a:solidFill>
              </a:defRPr>
            </a:lvl1pPr>
            <a:lvl2pPr lvl="1" algn="r" rtl="0">
              <a:spcBef>
                <a:spcPts val="0"/>
              </a:spcBef>
              <a:spcAft>
                <a:spcPts val="0"/>
              </a:spcAft>
              <a:buNone/>
              <a:defRPr sz="3000" b="1">
                <a:solidFill>
                  <a:schemeClr val="accent1"/>
                </a:solidFill>
              </a:defRPr>
            </a:lvl2pPr>
            <a:lvl3pPr lvl="2" algn="r" rtl="0">
              <a:spcBef>
                <a:spcPts val="0"/>
              </a:spcBef>
              <a:spcAft>
                <a:spcPts val="0"/>
              </a:spcAft>
              <a:buNone/>
              <a:defRPr sz="3000" b="1">
                <a:solidFill>
                  <a:schemeClr val="accent1"/>
                </a:solidFill>
              </a:defRPr>
            </a:lvl3pPr>
            <a:lvl4pPr lvl="3" algn="r" rtl="0">
              <a:spcBef>
                <a:spcPts val="0"/>
              </a:spcBef>
              <a:spcAft>
                <a:spcPts val="0"/>
              </a:spcAft>
              <a:buNone/>
              <a:defRPr sz="3000" b="1">
                <a:solidFill>
                  <a:schemeClr val="accent1"/>
                </a:solidFill>
              </a:defRPr>
            </a:lvl4pPr>
            <a:lvl5pPr lvl="4" algn="r" rtl="0">
              <a:spcBef>
                <a:spcPts val="0"/>
              </a:spcBef>
              <a:spcAft>
                <a:spcPts val="0"/>
              </a:spcAft>
              <a:buNone/>
              <a:defRPr sz="3000" b="1">
                <a:solidFill>
                  <a:schemeClr val="accent1"/>
                </a:solidFill>
              </a:defRPr>
            </a:lvl5pPr>
            <a:lvl6pPr lvl="5" algn="r" rtl="0">
              <a:spcBef>
                <a:spcPts val="0"/>
              </a:spcBef>
              <a:spcAft>
                <a:spcPts val="0"/>
              </a:spcAft>
              <a:buNone/>
              <a:defRPr sz="3000" b="1">
                <a:solidFill>
                  <a:schemeClr val="accent1"/>
                </a:solidFill>
              </a:defRPr>
            </a:lvl6pPr>
            <a:lvl7pPr lvl="6" algn="r" rtl="0">
              <a:spcBef>
                <a:spcPts val="0"/>
              </a:spcBef>
              <a:spcAft>
                <a:spcPts val="0"/>
              </a:spcAft>
              <a:buNone/>
              <a:defRPr sz="3000" b="1">
                <a:solidFill>
                  <a:schemeClr val="accent1"/>
                </a:solidFill>
              </a:defRPr>
            </a:lvl7pPr>
            <a:lvl8pPr lvl="7" algn="r" rtl="0">
              <a:spcBef>
                <a:spcPts val="0"/>
              </a:spcBef>
              <a:spcAft>
                <a:spcPts val="0"/>
              </a:spcAft>
              <a:buNone/>
              <a:defRPr sz="3000" b="1">
                <a:solidFill>
                  <a:schemeClr val="accent1"/>
                </a:solidFill>
              </a:defRPr>
            </a:lvl8pPr>
            <a:lvl9pPr lvl="8" algn="r" rtl="0">
              <a:spcBef>
                <a:spcPts val="0"/>
              </a:spcBef>
              <a:spcAft>
                <a:spcPts val="0"/>
              </a:spcAft>
              <a:buNone/>
              <a:defRPr sz="3000" b="1">
                <a:solidFill>
                  <a:schemeClr val="accent1"/>
                </a:solidFill>
              </a:defRPr>
            </a:lvl9pPr>
          </a:lstStyle>
          <a:p>
            <a:endParaRPr/>
          </a:p>
        </p:txBody>
      </p:sp>
      <p:sp>
        <p:nvSpPr>
          <p:cNvPr id="267" name="Google Shape;267;p14"/>
          <p:cNvSpPr txBox="1">
            <a:spLocks noGrp="1"/>
          </p:cNvSpPr>
          <p:nvPr>
            <p:ph type="subTitle" idx="1"/>
          </p:nvPr>
        </p:nvSpPr>
        <p:spPr>
          <a:xfrm>
            <a:off x="2270613" y="1803938"/>
            <a:ext cx="4602900" cy="120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268" name="Google Shape;268;p14"/>
          <p:cNvGrpSpPr/>
          <p:nvPr/>
        </p:nvGrpSpPr>
        <p:grpSpPr>
          <a:xfrm rot="10800000">
            <a:off x="-530054" y="-3627700"/>
            <a:ext cx="10640157" cy="10281660"/>
            <a:chOff x="-777704" y="-1837000"/>
            <a:chExt cx="10640157" cy="10281660"/>
          </a:xfrm>
        </p:grpSpPr>
        <p:sp>
          <p:nvSpPr>
            <p:cNvPr id="269" name="Google Shape;269;p14"/>
            <p:cNvSpPr/>
            <p:nvPr/>
          </p:nvSpPr>
          <p:spPr>
            <a:xfrm flipH="1">
              <a:off x="2124424" y="-18370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flipH="1">
              <a:off x="2928649" y="2668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flipH="1">
              <a:off x="4600874" y="-4095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rot="-6079833" flipH="1">
              <a:off x="4966269" y="41068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rot="-6079833" flipH="1">
              <a:off x="5043320" y="45219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rot="7480174">
              <a:off x="3781582" y="39243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27">
    <p:spTree>
      <p:nvGrpSpPr>
        <p:cNvPr id="1" name="Shape 429"/>
        <p:cNvGrpSpPr/>
        <p:nvPr/>
      </p:nvGrpSpPr>
      <p:grpSpPr>
        <a:xfrm>
          <a:off x="0" y="0"/>
          <a:ext cx="0" cy="0"/>
          <a:chOff x="0" y="0"/>
          <a:chExt cx="0" cy="0"/>
        </a:xfrm>
      </p:grpSpPr>
      <p:grpSp>
        <p:nvGrpSpPr>
          <p:cNvPr id="430" name="Google Shape;430;p20"/>
          <p:cNvGrpSpPr/>
          <p:nvPr/>
        </p:nvGrpSpPr>
        <p:grpSpPr>
          <a:xfrm rot="10800000" flipH="1">
            <a:off x="-834854" y="-3703900"/>
            <a:ext cx="10640157" cy="10738860"/>
            <a:chOff x="-777704" y="-2294200"/>
            <a:chExt cx="10640157" cy="10738860"/>
          </a:xfrm>
        </p:grpSpPr>
        <p:sp>
          <p:nvSpPr>
            <p:cNvPr id="431" name="Google Shape;431;p20"/>
            <p:cNvSpPr/>
            <p:nvPr/>
          </p:nvSpPr>
          <p:spPr>
            <a:xfrm flipH="1">
              <a:off x="2124424" y="-22942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flipH="1">
              <a:off x="1291774" y="-28558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flipH="1">
              <a:off x="4600874" y="-8667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rot="-6079833" flipH="1">
              <a:off x="4966269" y="41068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rot="2369078" flipH="1">
              <a:off x="7412341" y="-790522"/>
              <a:ext cx="1626423" cy="1049755"/>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flipH="1">
              <a:off x="-244714" y="-455429"/>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rot="2369078" flipH="1">
              <a:off x="7965039" y="-547264"/>
              <a:ext cx="579993" cy="526977"/>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rot="-6079833" flipH="1">
              <a:off x="5043320" y="45219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rot="7480174">
              <a:off x="3781582" y="39243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20"/>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32" y="539496"/>
            <a:ext cx="7717500" cy="47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Font typeface="Acme"/>
              <a:buNone/>
              <a:defRPr sz="3600" b="1">
                <a:solidFill>
                  <a:schemeClr val="dk1"/>
                </a:solidFill>
                <a:latin typeface="Acme"/>
                <a:ea typeface="Acme"/>
                <a:cs typeface="Acme"/>
                <a:sym typeface="Acme"/>
              </a:defRPr>
            </a:lvl1pPr>
            <a:lvl2pPr lvl="1"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2pPr>
            <a:lvl3pPr lvl="2"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3pPr>
            <a:lvl4pPr lvl="3"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4pPr>
            <a:lvl5pPr lvl="4"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5pPr>
            <a:lvl6pPr lvl="5"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6pPr>
            <a:lvl7pPr lvl="6"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7pPr>
            <a:lvl8pPr lvl="7"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8pPr>
            <a:lvl9pPr lvl="8"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9pPr>
          </a:lstStyle>
          <a:p>
            <a:endParaRPr/>
          </a:p>
        </p:txBody>
      </p:sp>
      <p:sp>
        <p:nvSpPr>
          <p:cNvPr id="7" name="Google Shape;7;p1"/>
          <p:cNvSpPr txBox="1">
            <a:spLocks noGrp="1"/>
          </p:cNvSpPr>
          <p:nvPr>
            <p:ph type="body" idx="1"/>
          </p:nvPr>
        </p:nvSpPr>
        <p:spPr>
          <a:xfrm>
            <a:off x="713232" y="1152475"/>
            <a:ext cx="7717500" cy="32277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1pPr>
            <a:lvl2pPr marL="914400" lvl="1"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2pPr>
            <a:lvl3pPr marL="1371600" lvl="2"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3pPr>
            <a:lvl4pPr marL="1828800" lvl="3"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4pPr>
            <a:lvl5pPr marL="2286000" lvl="4"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5pPr>
            <a:lvl6pPr marL="2743200" lvl="5"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6pPr>
            <a:lvl7pPr marL="3200400" lvl="6"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7pPr>
            <a:lvl8pPr marL="3657600" lvl="7"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8pPr>
            <a:lvl9pPr marL="4114800" lvl="8"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60" r:id="rId8"/>
    <p:sldLayoutId id="2147483666" r:id="rId9"/>
    <p:sldLayoutId id="2147483675" r:id="rId10"/>
    <p:sldLayoutId id="2147483676" r:id="rId11"/>
    <p:sldLayoutId id="2147483677" r:id="rId12"/>
    <p:sldLayoutId id="2147483681" r:id="rId13"/>
    <p:sldLayoutId id="214748368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UTa_1DyrYk0"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34"/>
          <p:cNvSpPr/>
          <p:nvPr/>
        </p:nvSpPr>
        <p:spPr>
          <a:xfrm>
            <a:off x="819150" y="1236150"/>
            <a:ext cx="7524900" cy="245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4"/>
          <p:cNvSpPr/>
          <p:nvPr/>
        </p:nvSpPr>
        <p:spPr>
          <a:xfrm>
            <a:off x="955053" y="182453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4"/>
          <p:cNvSpPr/>
          <p:nvPr/>
        </p:nvSpPr>
        <p:spPr>
          <a:xfrm>
            <a:off x="8116778" y="257175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4"/>
          <p:cNvSpPr txBox="1">
            <a:spLocks noGrp="1"/>
          </p:cNvSpPr>
          <p:nvPr>
            <p:ph type="subTitle" idx="1"/>
          </p:nvPr>
        </p:nvSpPr>
        <p:spPr>
          <a:xfrm>
            <a:off x="1484163" y="3759128"/>
            <a:ext cx="6246900" cy="877792"/>
          </a:xfrm>
          <a:prstGeom prst="rect">
            <a:avLst/>
          </a:prstGeom>
        </p:spPr>
        <p:txBody>
          <a:bodyPr spcFirstLastPara="1" wrap="square" lIns="91425" tIns="91425" rIns="91425" bIns="91425" anchor="t" anchorCtr="0">
            <a:normAutofit lnSpcReduction="10000"/>
          </a:bodyPr>
          <a:lstStyle/>
          <a:p>
            <a:pPr lvl="0"/>
            <a:r>
              <a:rPr lang="en-US" sz="1600" b="1" dirty="0">
                <a:solidFill>
                  <a:schemeClr val="accent4">
                    <a:lumMod val="75000"/>
                  </a:schemeClr>
                </a:solidFill>
                <a:latin typeface="+mn-lt"/>
                <a:cs typeface="Times New Roman" panose="02020603050405020304" pitchFamily="18" charset="0"/>
              </a:rPr>
              <a:t>Ms</a:t>
            </a:r>
            <a:r>
              <a:rPr lang="en-US" sz="1600" b="1" dirty="0" smtClean="0">
                <a:solidFill>
                  <a:schemeClr val="accent4">
                    <a:lumMod val="75000"/>
                  </a:schemeClr>
                </a:solidFill>
                <a:latin typeface="+mn-lt"/>
                <a:cs typeface="Times New Roman" panose="02020603050405020304" pitchFamily="18" charset="0"/>
              </a:rPr>
              <a:t>. </a:t>
            </a:r>
            <a:r>
              <a:rPr lang="en-US" sz="1600" b="1" dirty="0" err="1" smtClean="0">
                <a:solidFill>
                  <a:schemeClr val="accent4">
                    <a:lumMod val="75000"/>
                  </a:schemeClr>
                </a:solidFill>
                <a:latin typeface="+mn-lt"/>
                <a:cs typeface="Times New Roman" panose="02020603050405020304" pitchFamily="18" charset="0"/>
              </a:rPr>
              <a:t>Rabia</a:t>
            </a:r>
            <a:r>
              <a:rPr lang="en-US" sz="1600" b="1" dirty="0" smtClean="0">
                <a:solidFill>
                  <a:schemeClr val="accent4">
                    <a:lumMod val="75000"/>
                  </a:schemeClr>
                </a:solidFill>
                <a:latin typeface="+mn-lt"/>
                <a:cs typeface="Times New Roman" panose="02020603050405020304" pitchFamily="18" charset="0"/>
              </a:rPr>
              <a:t> </a:t>
            </a:r>
            <a:r>
              <a:rPr lang="en-US" sz="1600" b="1" smtClean="0">
                <a:solidFill>
                  <a:schemeClr val="accent4">
                    <a:lumMod val="75000"/>
                  </a:schemeClr>
                </a:solidFill>
                <a:latin typeface="+mn-lt"/>
                <a:cs typeface="Times New Roman" panose="02020603050405020304" pitchFamily="18" charset="0"/>
              </a:rPr>
              <a:t>Junaid</a:t>
            </a:r>
            <a:endParaRPr lang="en-US" sz="1600" b="1" dirty="0">
              <a:solidFill>
                <a:schemeClr val="accent4">
                  <a:lumMod val="75000"/>
                </a:schemeClr>
              </a:solidFill>
              <a:latin typeface="+mn-lt"/>
              <a:cs typeface="Times New Roman" panose="02020603050405020304" pitchFamily="18" charset="0"/>
            </a:endParaRPr>
          </a:p>
          <a:p>
            <a:pPr lvl="0"/>
            <a:r>
              <a:rPr lang="en-US" sz="1600" b="1" dirty="0">
                <a:solidFill>
                  <a:schemeClr val="accent4">
                    <a:lumMod val="75000"/>
                  </a:schemeClr>
                </a:solidFill>
                <a:latin typeface="+mn-lt"/>
                <a:cs typeface="Times New Roman" panose="02020603050405020304" pitchFamily="18" charset="0"/>
              </a:rPr>
              <a:t>Lecturer (Psychology)</a:t>
            </a:r>
            <a:endParaRPr lang="en-US" sz="1600" dirty="0">
              <a:solidFill>
                <a:schemeClr val="accent4">
                  <a:lumMod val="75000"/>
                </a:schemeClr>
              </a:solidFill>
              <a:latin typeface="+mn-lt"/>
              <a:cs typeface="Times New Roman" panose="02020603050405020304" pitchFamily="18" charset="0"/>
            </a:endParaRPr>
          </a:p>
          <a:p>
            <a:pPr lvl="0"/>
            <a:r>
              <a:rPr lang="en-US" sz="1600" b="1" dirty="0">
                <a:solidFill>
                  <a:schemeClr val="accent4">
                    <a:lumMod val="75000"/>
                  </a:schemeClr>
                </a:solidFill>
                <a:latin typeface="+mn-lt"/>
                <a:cs typeface="Times New Roman" panose="02020603050405020304" pitchFamily="18" charset="0"/>
              </a:rPr>
              <a:t>Science and Humanities</a:t>
            </a:r>
            <a:endParaRPr lang="en-US" sz="1600" dirty="0">
              <a:solidFill>
                <a:schemeClr val="accent4">
                  <a:lumMod val="75000"/>
                </a:schemeClr>
              </a:solidFill>
              <a:latin typeface="+mn-lt"/>
              <a:cs typeface="Times New Roman" panose="02020603050405020304" pitchFamily="18" charset="0"/>
            </a:endParaRPr>
          </a:p>
          <a:p>
            <a:pPr lvl="0"/>
            <a:endParaRPr lang="en-US" sz="1600" b="1" dirty="0">
              <a:solidFill>
                <a:schemeClr val="accent4">
                  <a:lumMod val="75000"/>
                </a:schemeClr>
              </a:solidFill>
              <a:latin typeface="+mn-lt"/>
              <a:cs typeface="Times New Roman" panose="02020603050405020304" pitchFamily="18" charset="0"/>
            </a:endParaRPr>
          </a:p>
          <a:p>
            <a:pPr lvl="0"/>
            <a:endParaRPr lang="en-US" sz="1600" b="1" dirty="0">
              <a:solidFill>
                <a:schemeClr val="accent4">
                  <a:lumMod val="75000"/>
                </a:schemeClr>
              </a:solidFill>
              <a:latin typeface="+mn-lt"/>
              <a:cs typeface="Times New Roman" panose="02020603050405020304" pitchFamily="18" charset="0"/>
            </a:endParaRPr>
          </a:p>
        </p:txBody>
      </p:sp>
      <p:sp>
        <p:nvSpPr>
          <p:cNvPr id="774" name="Google Shape;774;p34"/>
          <p:cNvSpPr txBox="1">
            <a:spLocks noGrp="1"/>
          </p:cNvSpPr>
          <p:nvPr>
            <p:ph type="ctrTitle"/>
          </p:nvPr>
        </p:nvSpPr>
        <p:spPr>
          <a:xfrm>
            <a:off x="1095750" y="1133400"/>
            <a:ext cx="6952500" cy="23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smtClean="0">
                <a:latin typeface="Arial Rounded MT Bold" panose="020F0704030504030204" pitchFamily="34" charset="0"/>
                <a:sym typeface="Acme"/>
              </a:rPr>
              <a:t>Substance and non substance addiction</a:t>
            </a:r>
            <a:endParaRPr sz="4800" dirty="0">
              <a:latin typeface="Arial Rounded MT Bold" panose="020F0704030504030204" pitchFamily="34" charset="0"/>
              <a:sym typeface="Acme"/>
            </a:endParaRPr>
          </a:p>
        </p:txBody>
      </p:sp>
      <p:grpSp>
        <p:nvGrpSpPr>
          <p:cNvPr id="775" name="Google Shape;775;p34"/>
          <p:cNvGrpSpPr/>
          <p:nvPr/>
        </p:nvGrpSpPr>
        <p:grpSpPr>
          <a:xfrm>
            <a:off x="936341" y="929587"/>
            <a:ext cx="1072385" cy="645118"/>
            <a:chOff x="4076816" y="401137"/>
            <a:chExt cx="1072385" cy="645118"/>
          </a:xfrm>
        </p:grpSpPr>
        <p:sp>
          <p:nvSpPr>
            <p:cNvPr id="776" name="Google Shape;776;p34"/>
            <p:cNvSpPr/>
            <p:nvPr/>
          </p:nvSpPr>
          <p:spPr>
            <a:xfrm>
              <a:off x="4076816" y="421848"/>
              <a:ext cx="1072385" cy="612761"/>
            </a:xfrm>
            <a:custGeom>
              <a:avLst/>
              <a:gdLst/>
              <a:ahLst/>
              <a:cxnLst/>
              <a:rect l="l" t="t" r="r" b="b"/>
              <a:pathLst>
                <a:path w="15378" h="8787" extrusionOk="0">
                  <a:moveTo>
                    <a:pt x="9315" y="1"/>
                  </a:moveTo>
                  <a:cubicBezTo>
                    <a:pt x="8589" y="1"/>
                    <a:pt x="7953" y="403"/>
                    <a:pt x="7521" y="930"/>
                  </a:cubicBezTo>
                  <a:lnTo>
                    <a:pt x="7521" y="930"/>
                  </a:lnTo>
                  <a:cubicBezTo>
                    <a:pt x="7225" y="691"/>
                    <a:pt x="6836" y="477"/>
                    <a:pt x="6337" y="314"/>
                  </a:cubicBezTo>
                  <a:cubicBezTo>
                    <a:pt x="5933" y="182"/>
                    <a:pt x="5593" y="125"/>
                    <a:pt x="5306" y="125"/>
                  </a:cubicBezTo>
                  <a:cubicBezTo>
                    <a:pt x="3487" y="125"/>
                    <a:pt x="3835" y="2416"/>
                    <a:pt x="3835" y="2416"/>
                  </a:cubicBezTo>
                  <a:cubicBezTo>
                    <a:pt x="3647" y="2301"/>
                    <a:pt x="3445" y="2250"/>
                    <a:pt x="3241" y="2250"/>
                  </a:cubicBezTo>
                  <a:cubicBezTo>
                    <a:pt x="1711" y="2250"/>
                    <a:pt x="0" y="5155"/>
                    <a:pt x="2001" y="6685"/>
                  </a:cubicBezTo>
                  <a:cubicBezTo>
                    <a:pt x="2635" y="7149"/>
                    <a:pt x="3237" y="7350"/>
                    <a:pt x="3749" y="7367"/>
                  </a:cubicBezTo>
                  <a:lnTo>
                    <a:pt x="3749" y="7367"/>
                  </a:lnTo>
                  <a:cubicBezTo>
                    <a:pt x="3930" y="8131"/>
                    <a:pt x="4482" y="8787"/>
                    <a:pt x="5637" y="8787"/>
                  </a:cubicBezTo>
                  <a:cubicBezTo>
                    <a:pt x="7293" y="8787"/>
                    <a:pt x="8403" y="8404"/>
                    <a:pt x="9018" y="7838"/>
                  </a:cubicBezTo>
                  <a:lnTo>
                    <a:pt x="9018" y="7838"/>
                  </a:lnTo>
                  <a:cubicBezTo>
                    <a:pt x="9147" y="8006"/>
                    <a:pt x="9308" y="8168"/>
                    <a:pt x="9506" y="8320"/>
                  </a:cubicBezTo>
                  <a:cubicBezTo>
                    <a:pt x="9776" y="8531"/>
                    <a:pt x="10101" y="8625"/>
                    <a:pt x="10451" y="8625"/>
                  </a:cubicBezTo>
                  <a:cubicBezTo>
                    <a:pt x="12480" y="8625"/>
                    <a:pt x="15378" y="5470"/>
                    <a:pt x="13642" y="3650"/>
                  </a:cubicBezTo>
                  <a:cubicBezTo>
                    <a:pt x="13159" y="3151"/>
                    <a:pt x="12652" y="2962"/>
                    <a:pt x="12179" y="2962"/>
                  </a:cubicBezTo>
                  <a:cubicBezTo>
                    <a:pt x="12119" y="2962"/>
                    <a:pt x="12060" y="2965"/>
                    <a:pt x="12001" y="2971"/>
                  </a:cubicBezTo>
                  <a:lnTo>
                    <a:pt x="12001" y="2971"/>
                  </a:lnTo>
                  <a:cubicBezTo>
                    <a:pt x="12013" y="2076"/>
                    <a:pt x="11566" y="1048"/>
                    <a:pt x="10474" y="347"/>
                  </a:cubicBezTo>
                  <a:cubicBezTo>
                    <a:pt x="10074" y="104"/>
                    <a:pt x="9683" y="1"/>
                    <a:pt x="9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4"/>
            <p:cNvSpPr/>
            <p:nvPr/>
          </p:nvSpPr>
          <p:spPr>
            <a:xfrm>
              <a:off x="4123259" y="401137"/>
              <a:ext cx="967782" cy="645118"/>
            </a:xfrm>
            <a:custGeom>
              <a:avLst/>
              <a:gdLst/>
              <a:ahLst/>
              <a:cxnLst/>
              <a:rect l="l" t="t" r="r" b="b"/>
              <a:pathLst>
                <a:path w="13878" h="9251" extrusionOk="0">
                  <a:moveTo>
                    <a:pt x="6872" y="1478"/>
                  </a:moveTo>
                  <a:cubicBezTo>
                    <a:pt x="7406" y="1979"/>
                    <a:pt x="7539" y="2612"/>
                    <a:pt x="7372" y="3046"/>
                  </a:cubicBezTo>
                  <a:cubicBezTo>
                    <a:pt x="7332" y="3270"/>
                    <a:pt x="7204" y="3382"/>
                    <a:pt x="7042" y="3382"/>
                  </a:cubicBezTo>
                  <a:cubicBezTo>
                    <a:pt x="6939" y="3382"/>
                    <a:pt x="6822" y="3337"/>
                    <a:pt x="6705" y="3246"/>
                  </a:cubicBezTo>
                  <a:cubicBezTo>
                    <a:pt x="6338" y="2913"/>
                    <a:pt x="6405" y="2145"/>
                    <a:pt x="6872" y="1478"/>
                  </a:cubicBezTo>
                  <a:close/>
                  <a:moveTo>
                    <a:pt x="11075" y="3446"/>
                  </a:moveTo>
                  <a:lnTo>
                    <a:pt x="11075" y="3446"/>
                  </a:lnTo>
                  <a:cubicBezTo>
                    <a:pt x="11008" y="4214"/>
                    <a:pt x="10541" y="4747"/>
                    <a:pt x="9974" y="4814"/>
                  </a:cubicBezTo>
                  <a:lnTo>
                    <a:pt x="9841" y="4814"/>
                  </a:lnTo>
                  <a:cubicBezTo>
                    <a:pt x="9674" y="4814"/>
                    <a:pt x="9674" y="4781"/>
                    <a:pt x="9674" y="4747"/>
                  </a:cubicBezTo>
                  <a:cubicBezTo>
                    <a:pt x="9674" y="4447"/>
                    <a:pt x="10241" y="3647"/>
                    <a:pt x="11075" y="3446"/>
                  </a:cubicBezTo>
                  <a:close/>
                  <a:moveTo>
                    <a:pt x="3870" y="5448"/>
                  </a:moveTo>
                  <a:cubicBezTo>
                    <a:pt x="3970" y="5448"/>
                    <a:pt x="4070" y="5581"/>
                    <a:pt x="4170" y="5615"/>
                  </a:cubicBezTo>
                  <a:cubicBezTo>
                    <a:pt x="4470" y="5982"/>
                    <a:pt x="4537" y="6415"/>
                    <a:pt x="4370" y="6749"/>
                  </a:cubicBezTo>
                  <a:cubicBezTo>
                    <a:pt x="4170" y="7116"/>
                    <a:pt x="3737" y="7383"/>
                    <a:pt x="3236" y="7383"/>
                  </a:cubicBezTo>
                  <a:cubicBezTo>
                    <a:pt x="3136" y="6649"/>
                    <a:pt x="3336" y="5948"/>
                    <a:pt x="3570" y="5615"/>
                  </a:cubicBezTo>
                  <a:cubicBezTo>
                    <a:pt x="3703" y="5548"/>
                    <a:pt x="3803" y="5448"/>
                    <a:pt x="3870" y="5448"/>
                  </a:cubicBezTo>
                  <a:close/>
                  <a:moveTo>
                    <a:pt x="8473" y="5982"/>
                  </a:moveTo>
                  <a:cubicBezTo>
                    <a:pt x="8507" y="5982"/>
                    <a:pt x="8573" y="6048"/>
                    <a:pt x="8640" y="6282"/>
                  </a:cubicBezTo>
                  <a:cubicBezTo>
                    <a:pt x="8807" y="6815"/>
                    <a:pt x="8707" y="7316"/>
                    <a:pt x="8373" y="7749"/>
                  </a:cubicBezTo>
                  <a:cubicBezTo>
                    <a:pt x="8040" y="7149"/>
                    <a:pt x="8073" y="6582"/>
                    <a:pt x="8240" y="6182"/>
                  </a:cubicBezTo>
                  <a:cubicBezTo>
                    <a:pt x="8340" y="6048"/>
                    <a:pt x="8407" y="5982"/>
                    <a:pt x="8473" y="5982"/>
                  </a:cubicBezTo>
                  <a:close/>
                  <a:moveTo>
                    <a:pt x="8603" y="332"/>
                  </a:moveTo>
                  <a:cubicBezTo>
                    <a:pt x="8956" y="332"/>
                    <a:pt x="9318" y="433"/>
                    <a:pt x="9674" y="644"/>
                  </a:cubicBezTo>
                  <a:cubicBezTo>
                    <a:pt x="10541" y="1178"/>
                    <a:pt x="11075" y="2012"/>
                    <a:pt x="11108" y="2913"/>
                  </a:cubicBezTo>
                  <a:cubicBezTo>
                    <a:pt x="10074" y="3113"/>
                    <a:pt x="9240" y="4080"/>
                    <a:pt x="9274" y="4647"/>
                  </a:cubicBezTo>
                  <a:cubicBezTo>
                    <a:pt x="9341" y="4914"/>
                    <a:pt x="9441" y="5148"/>
                    <a:pt x="9874" y="5148"/>
                  </a:cubicBezTo>
                  <a:lnTo>
                    <a:pt x="10041" y="5148"/>
                  </a:lnTo>
                  <a:cubicBezTo>
                    <a:pt x="10875" y="5014"/>
                    <a:pt x="11442" y="4280"/>
                    <a:pt x="11542" y="3313"/>
                  </a:cubicBezTo>
                  <a:cubicBezTo>
                    <a:pt x="11942" y="3313"/>
                    <a:pt x="12409" y="3513"/>
                    <a:pt x="12776" y="3947"/>
                  </a:cubicBezTo>
                  <a:cubicBezTo>
                    <a:pt x="13443" y="4614"/>
                    <a:pt x="13277" y="5448"/>
                    <a:pt x="13043" y="6015"/>
                  </a:cubicBezTo>
                  <a:cubicBezTo>
                    <a:pt x="12509" y="7383"/>
                    <a:pt x="10908" y="8583"/>
                    <a:pt x="9741" y="8583"/>
                  </a:cubicBezTo>
                  <a:cubicBezTo>
                    <a:pt x="9441" y="8583"/>
                    <a:pt x="9174" y="8483"/>
                    <a:pt x="8940" y="8317"/>
                  </a:cubicBezTo>
                  <a:cubicBezTo>
                    <a:pt x="8840" y="8250"/>
                    <a:pt x="8707" y="8150"/>
                    <a:pt x="8607" y="8016"/>
                  </a:cubicBezTo>
                  <a:cubicBezTo>
                    <a:pt x="9107" y="7516"/>
                    <a:pt x="9240" y="6815"/>
                    <a:pt x="9040" y="6115"/>
                  </a:cubicBezTo>
                  <a:cubicBezTo>
                    <a:pt x="8874" y="5615"/>
                    <a:pt x="8607" y="5515"/>
                    <a:pt x="8440" y="5515"/>
                  </a:cubicBezTo>
                  <a:cubicBezTo>
                    <a:pt x="8206" y="5515"/>
                    <a:pt x="8006" y="5715"/>
                    <a:pt x="7873" y="5982"/>
                  </a:cubicBezTo>
                  <a:cubicBezTo>
                    <a:pt x="7673" y="6482"/>
                    <a:pt x="7606" y="7282"/>
                    <a:pt x="8073" y="7983"/>
                  </a:cubicBezTo>
                  <a:cubicBezTo>
                    <a:pt x="7573" y="8350"/>
                    <a:pt x="6672" y="8784"/>
                    <a:pt x="5004" y="8784"/>
                  </a:cubicBezTo>
                  <a:lnTo>
                    <a:pt x="5004" y="8984"/>
                  </a:lnTo>
                  <a:lnTo>
                    <a:pt x="4937" y="8784"/>
                  </a:lnTo>
                  <a:cubicBezTo>
                    <a:pt x="3970" y="8784"/>
                    <a:pt x="3536" y="8283"/>
                    <a:pt x="3336" y="7783"/>
                  </a:cubicBezTo>
                  <a:cubicBezTo>
                    <a:pt x="3970" y="7749"/>
                    <a:pt x="4504" y="7449"/>
                    <a:pt x="4771" y="6815"/>
                  </a:cubicBezTo>
                  <a:cubicBezTo>
                    <a:pt x="5037" y="6315"/>
                    <a:pt x="4937" y="5748"/>
                    <a:pt x="4537" y="5248"/>
                  </a:cubicBezTo>
                  <a:cubicBezTo>
                    <a:pt x="4337" y="4947"/>
                    <a:pt x="4103" y="4914"/>
                    <a:pt x="3937" y="4914"/>
                  </a:cubicBezTo>
                  <a:cubicBezTo>
                    <a:pt x="3737" y="4914"/>
                    <a:pt x="3536" y="5014"/>
                    <a:pt x="3370" y="5248"/>
                  </a:cubicBezTo>
                  <a:cubicBezTo>
                    <a:pt x="3003" y="5681"/>
                    <a:pt x="2836" y="6482"/>
                    <a:pt x="2903" y="7182"/>
                  </a:cubicBezTo>
                  <a:cubicBezTo>
                    <a:pt x="2436" y="7116"/>
                    <a:pt x="2002" y="6916"/>
                    <a:pt x="1535" y="6582"/>
                  </a:cubicBezTo>
                  <a:cubicBezTo>
                    <a:pt x="501" y="5815"/>
                    <a:pt x="701" y="4681"/>
                    <a:pt x="834" y="4280"/>
                  </a:cubicBezTo>
                  <a:cubicBezTo>
                    <a:pt x="1101" y="3313"/>
                    <a:pt x="1935" y="2579"/>
                    <a:pt x="2669" y="2579"/>
                  </a:cubicBezTo>
                  <a:cubicBezTo>
                    <a:pt x="2836" y="2579"/>
                    <a:pt x="3003" y="2612"/>
                    <a:pt x="3103" y="2679"/>
                  </a:cubicBezTo>
                  <a:cubicBezTo>
                    <a:pt x="3136" y="2713"/>
                    <a:pt x="3178" y="2729"/>
                    <a:pt x="3220" y="2729"/>
                  </a:cubicBezTo>
                  <a:cubicBezTo>
                    <a:pt x="3261" y="2729"/>
                    <a:pt x="3303" y="2713"/>
                    <a:pt x="3336" y="2679"/>
                  </a:cubicBezTo>
                  <a:cubicBezTo>
                    <a:pt x="3370" y="2646"/>
                    <a:pt x="3403" y="2579"/>
                    <a:pt x="3403" y="2479"/>
                  </a:cubicBezTo>
                  <a:cubicBezTo>
                    <a:pt x="3370" y="2479"/>
                    <a:pt x="3236" y="1412"/>
                    <a:pt x="3737" y="811"/>
                  </a:cubicBezTo>
                  <a:cubicBezTo>
                    <a:pt x="3959" y="569"/>
                    <a:pt x="4279" y="436"/>
                    <a:pt x="4689" y="436"/>
                  </a:cubicBezTo>
                  <a:cubicBezTo>
                    <a:pt x="4957" y="436"/>
                    <a:pt x="5262" y="493"/>
                    <a:pt x="5605" y="611"/>
                  </a:cubicBezTo>
                  <a:cubicBezTo>
                    <a:pt x="5938" y="744"/>
                    <a:pt x="6272" y="911"/>
                    <a:pt x="6539" y="1078"/>
                  </a:cubicBezTo>
                  <a:cubicBezTo>
                    <a:pt x="6005" y="1845"/>
                    <a:pt x="5838" y="2913"/>
                    <a:pt x="6438" y="3413"/>
                  </a:cubicBezTo>
                  <a:cubicBezTo>
                    <a:pt x="6605" y="3580"/>
                    <a:pt x="6839" y="3647"/>
                    <a:pt x="7039" y="3647"/>
                  </a:cubicBezTo>
                  <a:cubicBezTo>
                    <a:pt x="7372" y="3647"/>
                    <a:pt x="7673" y="3413"/>
                    <a:pt x="7773" y="3013"/>
                  </a:cubicBezTo>
                  <a:cubicBezTo>
                    <a:pt x="7940" y="2479"/>
                    <a:pt x="7839" y="1678"/>
                    <a:pt x="7106" y="1011"/>
                  </a:cubicBezTo>
                  <a:cubicBezTo>
                    <a:pt x="7549" y="568"/>
                    <a:pt x="8065" y="332"/>
                    <a:pt x="8603" y="332"/>
                  </a:cubicBezTo>
                  <a:close/>
                  <a:moveTo>
                    <a:pt x="8639" y="1"/>
                  </a:moveTo>
                  <a:cubicBezTo>
                    <a:pt x="7972" y="1"/>
                    <a:pt x="7319" y="290"/>
                    <a:pt x="6805" y="845"/>
                  </a:cubicBezTo>
                  <a:cubicBezTo>
                    <a:pt x="6472" y="644"/>
                    <a:pt x="6138" y="478"/>
                    <a:pt x="5705" y="344"/>
                  </a:cubicBezTo>
                  <a:cubicBezTo>
                    <a:pt x="5318" y="223"/>
                    <a:pt x="4967" y="164"/>
                    <a:pt x="4654" y="164"/>
                  </a:cubicBezTo>
                  <a:cubicBezTo>
                    <a:pt x="4102" y="164"/>
                    <a:pt x="3668" y="349"/>
                    <a:pt x="3370" y="711"/>
                  </a:cubicBezTo>
                  <a:cubicBezTo>
                    <a:pt x="2969" y="1178"/>
                    <a:pt x="2903" y="1945"/>
                    <a:pt x="2903" y="2379"/>
                  </a:cubicBezTo>
                  <a:cubicBezTo>
                    <a:pt x="2836" y="2312"/>
                    <a:pt x="2702" y="2312"/>
                    <a:pt x="2569" y="2312"/>
                  </a:cubicBezTo>
                  <a:cubicBezTo>
                    <a:pt x="1702" y="2312"/>
                    <a:pt x="734" y="3213"/>
                    <a:pt x="367" y="4314"/>
                  </a:cubicBezTo>
                  <a:cubicBezTo>
                    <a:pt x="1" y="5414"/>
                    <a:pt x="301" y="6415"/>
                    <a:pt x="1201" y="7082"/>
                  </a:cubicBezTo>
                  <a:cubicBezTo>
                    <a:pt x="1802" y="7483"/>
                    <a:pt x="2369" y="7749"/>
                    <a:pt x="2903" y="7783"/>
                  </a:cubicBezTo>
                  <a:cubicBezTo>
                    <a:pt x="3169" y="8683"/>
                    <a:pt x="3903" y="9251"/>
                    <a:pt x="5004" y="9251"/>
                  </a:cubicBezTo>
                  <a:cubicBezTo>
                    <a:pt x="6472" y="9251"/>
                    <a:pt x="7639" y="8950"/>
                    <a:pt x="8373" y="8317"/>
                  </a:cubicBezTo>
                  <a:cubicBezTo>
                    <a:pt x="8507" y="8483"/>
                    <a:pt x="8640" y="8583"/>
                    <a:pt x="8740" y="8683"/>
                  </a:cubicBezTo>
                  <a:cubicBezTo>
                    <a:pt x="9040" y="8917"/>
                    <a:pt x="9374" y="9050"/>
                    <a:pt x="9808" y="9050"/>
                  </a:cubicBezTo>
                  <a:cubicBezTo>
                    <a:pt x="11142" y="9050"/>
                    <a:pt x="12843" y="7716"/>
                    <a:pt x="13477" y="6248"/>
                  </a:cubicBezTo>
                  <a:cubicBezTo>
                    <a:pt x="13877" y="5281"/>
                    <a:pt x="13744" y="4380"/>
                    <a:pt x="13143" y="3680"/>
                  </a:cubicBezTo>
                  <a:cubicBezTo>
                    <a:pt x="12643" y="3213"/>
                    <a:pt x="12143" y="2946"/>
                    <a:pt x="11542" y="2946"/>
                  </a:cubicBezTo>
                  <a:cubicBezTo>
                    <a:pt x="11475" y="1912"/>
                    <a:pt x="10875" y="978"/>
                    <a:pt x="9874" y="344"/>
                  </a:cubicBezTo>
                  <a:cubicBezTo>
                    <a:pt x="9477" y="113"/>
                    <a:pt x="9055" y="1"/>
                    <a:pt x="8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34"/>
          <p:cNvGrpSpPr/>
          <p:nvPr/>
        </p:nvGrpSpPr>
        <p:grpSpPr>
          <a:xfrm>
            <a:off x="6925381" y="629867"/>
            <a:ext cx="1305022" cy="1663250"/>
            <a:chOff x="6925381" y="629867"/>
            <a:chExt cx="1305022" cy="1663250"/>
          </a:xfrm>
        </p:grpSpPr>
        <p:sp>
          <p:nvSpPr>
            <p:cNvPr id="779" name="Google Shape;779;p34"/>
            <p:cNvSpPr/>
            <p:nvPr/>
          </p:nvSpPr>
          <p:spPr>
            <a:xfrm>
              <a:off x="8011714" y="2095349"/>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7169593" y="855530"/>
              <a:ext cx="437378" cy="422245"/>
            </a:xfrm>
            <a:custGeom>
              <a:avLst/>
              <a:gdLst/>
              <a:ahLst/>
              <a:cxnLst/>
              <a:rect l="l" t="t" r="r" b="b"/>
              <a:pathLst>
                <a:path w="6272" h="6055" extrusionOk="0">
                  <a:moveTo>
                    <a:pt x="3670" y="0"/>
                  </a:moveTo>
                  <a:lnTo>
                    <a:pt x="1" y="3669"/>
                  </a:lnTo>
                  <a:lnTo>
                    <a:pt x="1602" y="5304"/>
                  </a:lnTo>
                  <a:cubicBezTo>
                    <a:pt x="2102" y="5804"/>
                    <a:pt x="2769" y="6054"/>
                    <a:pt x="3436" y="6054"/>
                  </a:cubicBezTo>
                  <a:cubicBezTo>
                    <a:pt x="4104" y="6054"/>
                    <a:pt x="4771" y="5804"/>
                    <a:pt x="5271" y="5304"/>
                  </a:cubicBezTo>
                  <a:cubicBezTo>
                    <a:pt x="6272" y="4303"/>
                    <a:pt x="6272" y="2635"/>
                    <a:pt x="5271" y="1635"/>
                  </a:cubicBezTo>
                  <a:lnTo>
                    <a:pt x="36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4"/>
            <p:cNvSpPr/>
            <p:nvPr/>
          </p:nvSpPr>
          <p:spPr>
            <a:xfrm>
              <a:off x="6941629" y="642629"/>
              <a:ext cx="486262" cy="468828"/>
            </a:xfrm>
            <a:custGeom>
              <a:avLst/>
              <a:gdLst/>
              <a:ahLst/>
              <a:cxnLst/>
              <a:rect l="l" t="t" r="r" b="b"/>
              <a:pathLst>
                <a:path w="6973" h="6723" extrusionOk="0">
                  <a:moveTo>
                    <a:pt x="2836" y="1"/>
                  </a:moveTo>
                  <a:cubicBezTo>
                    <a:pt x="2169" y="1"/>
                    <a:pt x="1502" y="251"/>
                    <a:pt x="1001" y="751"/>
                  </a:cubicBezTo>
                  <a:cubicBezTo>
                    <a:pt x="1" y="1752"/>
                    <a:pt x="1" y="3420"/>
                    <a:pt x="1001" y="4421"/>
                  </a:cubicBezTo>
                  <a:lnTo>
                    <a:pt x="3303" y="6722"/>
                  </a:lnTo>
                  <a:lnTo>
                    <a:pt x="6972" y="3053"/>
                  </a:lnTo>
                  <a:lnTo>
                    <a:pt x="4671" y="751"/>
                  </a:lnTo>
                  <a:cubicBezTo>
                    <a:pt x="4170" y="251"/>
                    <a:pt x="3503" y="1"/>
                    <a:pt x="2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6925381" y="629867"/>
              <a:ext cx="518759" cy="495537"/>
            </a:xfrm>
            <a:custGeom>
              <a:avLst/>
              <a:gdLst/>
              <a:ahLst/>
              <a:cxnLst/>
              <a:rect l="l" t="t" r="r" b="b"/>
              <a:pathLst>
                <a:path w="7439" h="7106" extrusionOk="0">
                  <a:moveTo>
                    <a:pt x="3069" y="401"/>
                  </a:moveTo>
                  <a:cubicBezTo>
                    <a:pt x="3703" y="401"/>
                    <a:pt x="4337" y="668"/>
                    <a:pt x="4737" y="1101"/>
                  </a:cubicBezTo>
                  <a:lnTo>
                    <a:pt x="6872" y="3236"/>
                  </a:lnTo>
                  <a:lnTo>
                    <a:pt x="3503" y="6605"/>
                  </a:lnTo>
                  <a:lnTo>
                    <a:pt x="1368" y="4504"/>
                  </a:lnTo>
                  <a:cubicBezTo>
                    <a:pt x="434" y="3570"/>
                    <a:pt x="434" y="2035"/>
                    <a:pt x="1368" y="1101"/>
                  </a:cubicBezTo>
                  <a:cubicBezTo>
                    <a:pt x="1835" y="668"/>
                    <a:pt x="2435" y="401"/>
                    <a:pt x="3069" y="401"/>
                  </a:cubicBezTo>
                  <a:close/>
                  <a:moveTo>
                    <a:pt x="3069" y="0"/>
                  </a:moveTo>
                  <a:cubicBezTo>
                    <a:pt x="2335" y="0"/>
                    <a:pt x="1601" y="267"/>
                    <a:pt x="1068" y="834"/>
                  </a:cubicBezTo>
                  <a:cubicBezTo>
                    <a:pt x="0" y="1902"/>
                    <a:pt x="0" y="3703"/>
                    <a:pt x="1068" y="4771"/>
                  </a:cubicBezTo>
                  <a:lnTo>
                    <a:pt x="3369" y="7072"/>
                  </a:lnTo>
                  <a:cubicBezTo>
                    <a:pt x="3403" y="7072"/>
                    <a:pt x="3503" y="7106"/>
                    <a:pt x="3536" y="7106"/>
                  </a:cubicBezTo>
                  <a:cubicBezTo>
                    <a:pt x="3569" y="7106"/>
                    <a:pt x="3603" y="7106"/>
                    <a:pt x="3703" y="7072"/>
                  </a:cubicBezTo>
                  <a:lnTo>
                    <a:pt x="7372" y="3403"/>
                  </a:lnTo>
                  <a:cubicBezTo>
                    <a:pt x="7439" y="3336"/>
                    <a:pt x="7439" y="3203"/>
                    <a:pt x="7372" y="3103"/>
                  </a:cubicBezTo>
                  <a:lnTo>
                    <a:pt x="5070" y="834"/>
                  </a:lnTo>
                  <a:cubicBezTo>
                    <a:pt x="4537" y="267"/>
                    <a:pt x="3836" y="0"/>
                    <a:pt x="3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4"/>
          <p:cNvGrpSpPr/>
          <p:nvPr/>
        </p:nvGrpSpPr>
        <p:grpSpPr>
          <a:xfrm rot="1960664">
            <a:off x="638173" y="3428643"/>
            <a:ext cx="711838" cy="763022"/>
            <a:chOff x="3551013" y="4377289"/>
            <a:chExt cx="711855" cy="763041"/>
          </a:xfrm>
        </p:grpSpPr>
        <p:sp>
          <p:nvSpPr>
            <p:cNvPr id="787" name="Google Shape;787;p34"/>
            <p:cNvSpPr/>
            <p:nvPr/>
          </p:nvSpPr>
          <p:spPr>
            <a:xfrm>
              <a:off x="3888322" y="4393538"/>
              <a:ext cx="360600" cy="407183"/>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 name="Google Shape;788;p34"/>
            <p:cNvGrpSpPr/>
            <p:nvPr/>
          </p:nvGrpSpPr>
          <p:grpSpPr>
            <a:xfrm>
              <a:off x="3551013" y="4377289"/>
              <a:ext cx="711855" cy="763041"/>
              <a:chOff x="3551013" y="4377289"/>
              <a:chExt cx="711855" cy="763041"/>
            </a:xfrm>
          </p:grpSpPr>
          <p:sp>
            <p:nvSpPr>
              <p:cNvPr id="789" name="Google Shape;789;p34"/>
              <p:cNvSpPr/>
              <p:nvPr/>
            </p:nvSpPr>
            <p:spPr>
              <a:xfrm>
                <a:off x="3551013" y="4816899"/>
                <a:ext cx="202441" cy="197768"/>
              </a:xfrm>
              <a:custGeom>
                <a:avLst/>
                <a:gdLst/>
                <a:ahLst/>
                <a:cxnLst/>
                <a:rect l="l" t="t" r="r" b="b"/>
                <a:pathLst>
                  <a:path w="2903" h="2836" extrusionOk="0">
                    <a:moveTo>
                      <a:pt x="1435" y="368"/>
                    </a:moveTo>
                    <a:cubicBezTo>
                      <a:pt x="1702" y="368"/>
                      <a:pt x="1935" y="501"/>
                      <a:pt x="2136" y="668"/>
                    </a:cubicBezTo>
                    <a:cubicBezTo>
                      <a:pt x="2369" y="835"/>
                      <a:pt x="2436" y="1101"/>
                      <a:pt x="2436" y="1368"/>
                    </a:cubicBezTo>
                    <a:cubicBezTo>
                      <a:pt x="2402" y="1902"/>
                      <a:pt x="1935" y="2369"/>
                      <a:pt x="1402" y="2369"/>
                    </a:cubicBezTo>
                    <a:cubicBezTo>
                      <a:pt x="1168" y="2369"/>
                      <a:pt x="901" y="2302"/>
                      <a:pt x="701" y="2102"/>
                    </a:cubicBezTo>
                    <a:cubicBezTo>
                      <a:pt x="468" y="1935"/>
                      <a:pt x="401" y="1668"/>
                      <a:pt x="401" y="1368"/>
                    </a:cubicBezTo>
                    <a:cubicBezTo>
                      <a:pt x="401" y="835"/>
                      <a:pt x="868" y="368"/>
                      <a:pt x="1435" y="368"/>
                    </a:cubicBezTo>
                    <a:close/>
                    <a:moveTo>
                      <a:pt x="1435" y="1"/>
                    </a:moveTo>
                    <a:cubicBezTo>
                      <a:pt x="668" y="1"/>
                      <a:pt x="1" y="634"/>
                      <a:pt x="1" y="1435"/>
                    </a:cubicBezTo>
                    <a:cubicBezTo>
                      <a:pt x="1" y="1802"/>
                      <a:pt x="101" y="2135"/>
                      <a:pt x="401" y="2436"/>
                    </a:cubicBezTo>
                    <a:cubicBezTo>
                      <a:pt x="701" y="2669"/>
                      <a:pt x="1068" y="2836"/>
                      <a:pt x="1435" y="2836"/>
                    </a:cubicBezTo>
                    <a:cubicBezTo>
                      <a:pt x="2236" y="2836"/>
                      <a:pt x="2869" y="2169"/>
                      <a:pt x="2903" y="1435"/>
                    </a:cubicBezTo>
                    <a:cubicBezTo>
                      <a:pt x="2903" y="1035"/>
                      <a:pt x="2769" y="701"/>
                      <a:pt x="2502" y="434"/>
                    </a:cubicBezTo>
                    <a:cubicBezTo>
                      <a:pt x="2202" y="167"/>
                      <a:pt x="1802" y="1"/>
                      <a:pt x="1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3881348" y="4800651"/>
                <a:ext cx="362971" cy="33967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3869702" y="4377289"/>
                <a:ext cx="393166" cy="437378"/>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 name="Google Shape;792;p34"/>
          <p:cNvGrpSpPr/>
          <p:nvPr/>
        </p:nvGrpSpPr>
        <p:grpSpPr>
          <a:xfrm>
            <a:off x="7663559" y="3355172"/>
            <a:ext cx="1218969" cy="623501"/>
            <a:chOff x="6000459" y="5203022"/>
            <a:chExt cx="1218969" cy="623501"/>
          </a:xfrm>
        </p:grpSpPr>
        <p:sp>
          <p:nvSpPr>
            <p:cNvPr id="793" name="Google Shape;793;p34"/>
            <p:cNvSpPr/>
            <p:nvPr/>
          </p:nvSpPr>
          <p:spPr>
            <a:xfrm>
              <a:off x="6000459" y="520302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6067963" y="527457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6742510" y="5349605"/>
              <a:ext cx="476918" cy="476918"/>
            </a:xfrm>
            <a:custGeom>
              <a:avLst/>
              <a:gdLst/>
              <a:ahLst/>
              <a:cxnLst/>
              <a:rect l="l" t="t" r="r" b="b"/>
              <a:pathLst>
                <a:path w="6839" h="6839" extrusionOk="0">
                  <a:moveTo>
                    <a:pt x="3436" y="0"/>
                  </a:moveTo>
                  <a:cubicBezTo>
                    <a:pt x="1535" y="0"/>
                    <a:pt x="1" y="1535"/>
                    <a:pt x="1" y="3403"/>
                  </a:cubicBezTo>
                  <a:cubicBezTo>
                    <a:pt x="1" y="5304"/>
                    <a:pt x="1535" y="6839"/>
                    <a:pt x="3436" y="6839"/>
                  </a:cubicBezTo>
                  <a:cubicBezTo>
                    <a:pt x="5304" y="6839"/>
                    <a:pt x="6839" y="5304"/>
                    <a:pt x="6839" y="3403"/>
                  </a:cubicBezTo>
                  <a:cubicBezTo>
                    <a:pt x="6839" y="1535"/>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6742510" y="5582241"/>
              <a:ext cx="476918" cy="27964"/>
            </a:xfrm>
            <a:custGeom>
              <a:avLst/>
              <a:gdLst/>
              <a:ahLst/>
              <a:cxnLst/>
              <a:rect l="l" t="t" r="r" b="b"/>
              <a:pathLst>
                <a:path w="6839" h="401" extrusionOk="0">
                  <a:moveTo>
                    <a:pt x="201" y="0"/>
                  </a:moveTo>
                  <a:cubicBezTo>
                    <a:pt x="101" y="0"/>
                    <a:pt x="1" y="67"/>
                    <a:pt x="1" y="200"/>
                  </a:cubicBezTo>
                  <a:cubicBezTo>
                    <a:pt x="1" y="334"/>
                    <a:pt x="101" y="400"/>
                    <a:pt x="201" y="400"/>
                  </a:cubicBezTo>
                  <a:lnTo>
                    <a:pt x="6639" y="400"/>
                  </a:lnTo>
                  <a:cubicBezTo>
                    <a:pt x="6705" y="400"/>
                    <a:pt x="6839" y="334"/>
                    <a:pt x="6839" y="200"/>
                  </a:cubicBezTo>
                  <a:cubicBezTo>
                    <a:pt x="6839" y="67"/>
                    <a:pt x="6772" y="0"/>
                    <a:pt x="6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4"/>
          <p:cNvGrpSpPr/>
          <p:nvPr/>
        </p:nvGrpSpPr>
        <p:grpSpPr>
          <a:xfrm>
            <a:off x="2289763" y="498343"/>
            <a:ext cx="476918" cy="476918"/>
            <a:chOff x="5230513" y="639143"/>
            <a:chExt cx="476918" cy="476918"/>
          </a:xfrm>
        </p:grpSpPr>
        <p:sp>
          <p:nvSpPr>
            <p:cNvPr id="798" name="Google Shape;798;p34"/>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 name="Google Shape;800;p34"/>
          <p:cNvSpPr/>
          <p:nvPr/>
        </p:nvSpPr>
        <p:spPr>
          <a:xfrm>
            <a:off x="310701" y="1922898"/>
            <a:ext cx="476918" cy="476918"/>
          </a:xfrm>
          <a:custGeom>
            <a:avLst/>
            <a:gdLst/>
            <a:ahLst/>
            <a:cxnLst/>
            <a:rect l="l" t="t" r="r" b="b"/>
            <a:pathLst>
              <a:path w="6839" h="6839" extrusionOk="0">
                <a:moveTo>
                  <a:pt x="3436" y="1"/>
                </a:moveTo>
                <a:cubicBezTo>
                  <a:pt x="1535" y="1"/>
                  <a:pt x="1" y="1535"/>
                  <a:pt x="1" y="3436"/>
                </a:cubicBezTo>
                <a:cubicBezTo>
                  <a:pt x="1" y="5304"/>
                  <a:pt x="1535" y="6839"/>
                  <a:pt x="3436" y="6839"/>
                </a:cubicBezTo>
                <a:cubicBezTo>
                  <a:pt x="5304" y="6839"/>
                  <a:pt x="6839" y="5304"/>
                  <a:pt x="6839" y="3436"/>
                </a:cubicBezTo>
                <a:cubicBezTo>
                  <a:pt x="6839" y="1535"/>
                  <a:pt x="5304" y="1"/>
                  <a:pt x="3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310701" y="2155534"/>
            <a:ext cx="476918" cy="30265"/>
          </a:xfrm>
          <a:custGeom>
            <a:avLst/>
            <a:gdLst/>
            <a:ahLst/>
            <a:cxnLst/>
            <a:rect l="l" t="t" r="r" b="b"/>
            <a:pathLst>
              <a:path w="6839" h="434" extrusionOk="0">
                <a:moveTo>
                  <a:pt x="234" y="0"/>
                </a:moveTo>
                <a:cubicBezTo>
                  <a:pt x="101" y="0"/>
                  <a:pt x="1" y="100"/>
                  <a:pt x="1" y="234"/>
                </a:cubicBezTo>
                <a:cubicBezTo>
                  <a:pt x="1" y="334"/>
                  <a:pt x="101" y="434"/>
                  <a:pt x="234" y="434"/>
                </a:cubicBezTo>
                <a:lnTo>
                  <a:pt x="6639" y="434"/>
                </a:lnTo>
                <a:cubicBezTo>
                  <a:pt x="6772" y="434"/>
                  <a:pt x="6839" y="334"/>
                  <a:pt x="6839" y="234"/>
                </a:cubicBezTo>
                <a:cubicBezTo>
                  <a:pt x="6839" y="100"/>
                  <a:pt x="6772" y="0"/>
                  <a:pt x="6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34"/>
          <p:cNvGrpSpPr/>
          <p:nvPr/>
        </p:nvGrpSpPr>
        <p:grpSpPr>
          <a:xfrm>
            <a:off x="422347" y="2530081"/>
            <a:ext cx="604882" cy="583891"/>
            <a:chOff x="422347" y="2530081"/>
            <a:chExt cx="604882" cy="583891"/>
          </a:xfrm>
        </p:grpSpPr>
        <p:sp>
          <p:nvSpPr>
            <p:cNvPr id="803" name="Google Shape;803;p34"/>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4"/>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4"/>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34"/>
            <p:cNvGrpSpPr/>
            <p:nvPr/>
          </p:nvGrpSpPr>
          <p:grpSpPr>
            <a:xfrm>
              <a:off x="436294" y="2543958"/>
              <a:ext cx="576988" cy="553696"/>
              <a:chOff x="436294" y="2543958"/>
              <a:chExt cx="576988" cy="553696"/>
            </a:xfrm>
          </p:grpSpPr>
          <p:sp>
            <p:nvSpPr>
              <p:cNvPr id="807" name="Google Shape;807;p34"/>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4"/>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4"/>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4"/>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4"/>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4"/>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34"/>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4"/>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4"/>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4"/>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4"/>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4"/>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34"/>
          <p:cNvGrpSpPr/>
          <p:nvPr/>
        </p:nvGrpSpPr>
        <p:grpSpPr>
          <a:xfrm>
            <a:off x="6070672" y="929581"/>
            <a:ext cx="604882" cy="583891"/>
            <a:chOff x="422347" y="2530081"/>
            <a:chExt cx="604882" cy="583891"/>
          </a:xfrm>
        </p:grpSpPr>
        <p:sp>
          <p:nvSpPr>
            <p:cNvPr id="820" name="Google Shape;820;p34"/>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4"/>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4"/>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34"/>
            <p:cNvGrpSpPr/>
            <p:nvPr/>
          </p:nvGrpSpPr>
          <p:grpSpPr>
            <a:xfrm>
              <a:off x="436294" y="2543958"/>
              <a:ext cx="576988" cy="553696"/>
              <a:chOff x="436294" y="2543958"/>
              <a:chExt cx="576988" cy="553696"/>
            </a:xfrm>
          </p:grpSpPr>
          <p:sp>
            <p:nvSpPr>
              <p:cNvPr id="824" name="Google Shape;824;p34"/>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4"/>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4"/>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4"/>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4"/>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4"/>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34"/>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4"/>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4"/>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4"/>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9537" y="443947"/>
            <a:ext cx="7204924" cy="935357"/>
          </a:xfrm>
          <a:solidFill>
            <a:schemeClr val="accent1"/>
          </a:solidFill>
          <a:ln>
            <a:solidFill>
              <a:schemeClr val="tx1"/>
            </a:solidFill>
          </a:ln>
        </p:spPr>
        <p:txBody>
          <a:bodyPr/>
          <a:lstStyle/>
          <a:p>
            <a:pPr algn="ctr"/>
            <a:r>
              <a:rPr lang="en-US" sz="2400" dirty="0">
                <a:latin typeface="Arial Rounded MT Bold" panose="020F0704030504030204" pitchFamily="34" charset="0"/>
              </a:rPr>
              <a:t>Neurobiological changes</a:t>
            </a:r>
            <a:br>
              <a:rPr lang="en-US" sz="2400" dirty="0">
                <a:latin typeface="Arial Rounded MT Bold" panose="020F0704030504030204" pitchFamily="34" charset="0"/>
              </a:rPr>
            </a:br>
            <a:r>
              <a:rPr lang="en-US" sz="2400" dirty="0">
                <a:latin typeface="Arial Rounded MT Bold" panose="020F0704030504030204" pitchFamily="34" charset="0"/>
              </a:rPr>
              <a:t>(How the brain responds to drugs)</a:t>
            </a:r>
          </a:p>
        </p:txBody>
      </p:sp>
      <p:sp>
        <p:nvSpPr>
          <p:cNvPr id="3" name="Content Placeholder 2"/>
          <p:cNvSpPr>
            <a:spLocks noGrp="1"/>
          </p:cNvSpPr>
          <p:nvPr>
            <p:ph idx="1"/>
          </p:nvPr>
        </p:nvSpPr>
        <p:spPr>
          <a:xfrm>
            <a:off x="477077" y="1517373"/>
            <a:ext cx="8189845" cy="3168926"/>
          </a:xfrm>
        </p:spPr>
        <p:txBody>
          <a:bodyPr>
            <a:normAutofit fontScale="85000" lnSpcReduction="10000"/>
          </a:bodyPr>
          <a:lstStyle/>
          <a:p>
            <a:r>
              <a:rPr lang="en-US" sz="1800" b="1" dirty="0">
                <a:solidFill>
                  <a:schemeClr val="bg2"/>
                </a:solidFill>
                <a:latin typeface="Bahnschrift Light" panose="020B0502040204020203" pitchFamily="34" charset="0"/>
              </a:rPr>
              <a:t>Dopamine</a:t>
            </a:r>
            <a:r>
              <a:rPr lang="en-US" sz="1800" dirty="0">
                <a:solidFill>
                  <a:schemeClr val="bg2"/>
                </a:solidFill>
                <a:latin typeface="Bahnschrift Light" panose="020B0502040204020203" pitchFamily="34" charset="0"/>
              </a:rPr>
              <a:t> is secreted by the brain during healthy activities, but drugs like cocaine or heroin (or compulsive behaviors, like gambling, shopping, or eating) will force the brain to release </a:t>
            </a:r>
            <a:r>
              <a:rPr lang="en-US" sz="1800" b="1" dirty="0">
                <a:solidFill>
                  <a:schemeClr val="bg2"/>
                </a:solidFill>
                <a:latin typeface="Bahnschrift Light" panose="020B0502040204020203" pitchFamily="34" charset="0"/>
              </a:rPr>
              <a:t>massive amounts of dopamine, </a:t>
            </a:r>
            <a:r>
              <a:rPr lang="en-US" sz="1800" dirty="0">
                <a:solidFill>
                  <a:schemeClr val="bg2"/>
                </a:solidFill>
                <a:latin typeface="Bahnschrift Light" panose="020B0502040204020203" pitchFamily="34" charset="0"/>
              </a:rPr>
              <a:t>and then prevent the brain from reabsorbing the dopamine, making the pleasurable experience last unnaturally longer. </a:t>
            </a:r>
          </a:p>
          <a:p>
            <a:endParaRPr lang="en-US" sz="1800" dirty="0">
              <a:solidFill>
                <a:schemeClr val="bg2"/>
              </a:solidFill>
              <a:latin typeface="Bahnschrift Light" panose="020B0502040204020203" pitchFamily="34" charset="0"/>
            </a:endParaRPr>
          </a:p>
          <a:p>
            <a:r>
              <a:rPr lang="en-US" sz="1800" dirty="0">
                <a:solidFill>
                  <a:schemeClr val="bg2"/>
                </a:solidFill>
                <a:latin typeface="Bahnschrift Light" panose="020B0502040204020203" pitchFamily="34" charset="0"/>
              </a:rPr>
              <a:t>In many cases of chronic or severe substance use, this actually </a:t>
            </a:r>
            <a:r>
              <a:rPr lang="en-US" sz="1800" b="1" dirty="0">
                <a:solidFill>
                  <a:schemeClr val="bg2"/>
                </a:solidFill>
                <a:latin typeface="Bahnschrift Light" panose="020B0502040204020203" pitchFamily="34" charset="0"/>
              </a:rPr>
              <a:t>changes the brain’s chemistry </a:t>
            </a:r>
            <a:r>
              <a:rPr lang="en-US" sz="1800" dirty="0">
                <a:solidFill>
                  <a:schemeClr val="bg2"/>
                </a:solidFill>
                <a:latin typeface="Bahnschrift Light" panose="020B0502040204020203" pitchFamily="34" charset="0"/>
              </a:rPr>
              <a:t>to the point where normal activities (e.g., one’s favorite food, sex, etc.) don’t produce the same amounts of dopamine that they used to. </a:t>
            </a:r>
          </a:p>
          <a:p>
            <a:endParaRPr lang="en-US" sz="1800" dirty="0">
              <a:solidFill>
                <a:schemeClr val="bg2"/>
              </a:solidFill>
              <a:latin typeface="Bahnschrift Light" panose="020B0502040204020203" pitchFamily="34" charset="0"/>
            </a:endParaRPr>
          </a:p>
          <a:p>
            <a:r>
              <a:rPr lang="en-US" sz="1800" dirty="0">
                <a:solidFill>
                  <a:schemeClr val="bg2"/>
                </a:solidFill>
                <a:latin typeface="Bahnschrift Light" panose="020B0502040204020203" pitchFamily="34" charset="0"/>
              </a:rPr>
              <a:t>In the context of associative learning, the brain has been </a:t>
            </a:r>
            <a:r>
              <a:rPr lang="en-US" sz="1800" b="1" dirty="0">
                <a:solidFill>
                  <a:schemeClr val="bg2"/>
                </a:solidFill>
                <a:latin typeface="Bahnschrift Light" panose="020B0502040204020203" pitchFamily="34" charset="0"/>
              </a:rPr>
              <a:t>reprogrammed to associate the blast of euphoria from drugs or compulsive behavior with only feelings of pleasure, reward, </a:t>
            </a:r>
            <a:r>
              <a:rPr lang="en-US" sz="1800" dirty="0">
                <a:solidFill>
                  <a:schemeClr val="bg2"/>
                </a:solidFill>
                <a:latin typeface="Bahnschrift Light" panose="020B0502040204020203" pitchFamily="34" charset="0"/>
              </a:rPr>
              <a:t>and the anticipation of </a:t>
            </a:r>
            <a:r>
              <a:rPr lang="en-US" sz="1800" b="1" dirty="0">
                <a:solidFill>
                  <a:schemeClr val="bg2"/>
                </a:solidFill>
                <a:latin typeface="Bahnschrift Light" panose="020B0502040204020203" pitchFamily="34" charset="0"/>
              </a:rPr>
              <a:t>more pleasure and reward. Healthy </a:t>
            </a:r>
            <a:r>
              <a:rPr lang="en-US" sz="1800" dirty="0">
                <a:solidFill>
                  <a:schemeClr val="bg2"/>
                </a:solidFill>
                <a:latin typeface="Bahnschrift Light" panose="020B0502040204020203" pitchFamily="34" charset="0"/>
              </a:rPr>
              <a:t>activities don’t register on the radar anymore, so they are discarded and eventually forgotten.</a:t>
            </a:r>
          </a:p>
          <a:p>
            <a:endParaRPr lang="en-US" dirty="0">
              <a:solidFill>
                <a:schemeClr val="bg2"/>
              </a:solidFill>
              <a:latin typeface="Bahnschrift Light" panose="020B0502040204020203" pitchFamily="34" charset="0"/>
            </a:endParaRPr>
          </a:p>
        </p:txBody>
      </p:sp>
    </p:spTree>
    <p:extLst>
      <p:ext uri="{BB962C8B-B14F-4D97-AF65-F5344CB8AC3E}">
        <p14:creationId xmlns:p14="http://schemas.microsoft.com/office/powerpoint/2010/main" val="3176944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6814" y="585879"/>
            <a:ext cx="6734490" cy="659826"/>
          </a:xfrm>
          <a:solidFill>
            <a:schemeClr val="accent1"/>
          </a:solidFill>
          <a:ln>
            <a:solidFill>
              <a:srgbClr val="00B0F0"/>
            </a:solidFill>
          </a:ln>
        </p:spPr>
        <p:txBody>
          <a:bodyPr/>
          <a:lstStyle/>
          <a:p>
            <a:pPr algn="ctr"/>
            <a:r>
              <a:rPr lang="en-US" sz="3200" dirty="0" smtClean="0">
                <a:latin typeface="Arial Rounded MT Bold" panose="020F0704030504030204" pitchFamily="34" charset="0"/>
              </a:rPr>
              <a:t>Neurobiological </a:t>
            </a:r>
            <a:r>
              <a:rPr lang="en-US" sz="3200" dirty="0">
                <a:latin typeface="Arial Rounded MT Bold" panose="020F0704030504030204" pitchFamily="34" charset="0"/>
              </a:rPr>
              <a:t>C</a:t>
            </a:r>
            <a:r>
              <a:rPr lang="en-US" sz="3200" dirty="0" smtClean="0">
                <a:latin typeface="Arial Rounded MT Bold" panose="020F0704030504030204" pitchFamily="34" charset="0"/>
              </a:rPr>
              <a:t>hanges</a:t>
            </a:r>
            <a:endParaRPr lang="en-US" sz="3200" dirty="0">
              <a:latin typeface="Arial Rounded MT Bold" panose="020F0704030504030204" pitchFamily="34" charset="0"/>
            </a:endParaRPr>
          </a:p>
        </p:txBody>
      </p:sp>
      <p:sp>
        <p:nvSpPr>
          <p:cNvPr id="3" name="Content Placeholder 2"/>
          <p:cNvSpPr>
            <a:spLocks noGrp="1"/>
          </p:cNvSpPr>
          <p:nvPr>
            <p:ph idx="1"/>
          </p:nvPr>
        </p:nvSpPr>
        <p:spPr>
          <a:xfrm>
            <a:off x="648017" y="1439140"/>
            <a:ext cx="7717500" cy="3227700"/>
          </a:xfrm>
        </p:spPr>
        <p:txBody>
          <a:bodyPr>
            <a:normAutofit/>
          </a:bodyPr>
          <a:lstStyle/>
          <a:p>
            <a:r>
              <a:rPr lang="en-US" dirty="0" smtClean="0">
                <a:latin typeface="Bahnschrift Light" panose="020B0502040204020203" pitchFamily="34" charset="0"/>
              </a:rPr>
              <a:t>While early use of a drug may indeed be by choice, the neurobiological changes that occur with continued use, particularly to the prefrontal cortex among other regions related with executive function, compromise inhibitory control which when coupled with physiological and </a:t>
            </a:r>
            <a:r>
              <a:rPr lang="en-US" dirty="0">
                <a:latin typeface="Bahnschrift Light" panose="020B0502040204020203" pitchFamily="34" charset="0"/>
              </a:rPr>
              <a:t>psychological craving for the drug lead to uncontrolled drug use </a:t>
            </a:r>
            <a:endParaRPr lang="en-US" dirty="0" smtClean="0">
              <a:latin typeface="Bahnschrift Light" panose="020B0502040204020203" pitchFamily="34" charset="0"/>
            </a:endParaRPr>
          </a:p>
          <a:p>
            <a:endParaRPr lang="en-US" dirty="0">
              <a:latin typeface="Bahnschrift Light" panose="020B0502040204020203" pitchFamily="34" charset="0"/>
            </a:endParaRPr>
          </a:p>
          <a:p>
            <a:r>
              <a:rPr lang="en-US" dirty="0" smtClean="0">
                <a:latin typeface="Bahnschrift Light" panose="020B0502040204020203" pitchFamily="34" charset="0"/>
              </a:rPr>
              <a:t>Thus</a:t>
            </a:r>
            <a:r>
              <a:rPr lang="en-US" dirty="0">
                <a:latin typeface="Bahnschrift Light" panose="020B0502040204020203" pitchFamily="34" charset="0"/>
              </a:rPr>
              <a:t>, it is the mechanisms that occur as a result of taking the drug that </a:t>
            </a:r>
            <a:r>
              <a:rPr lang="en-US" dirty="0" smtClean="0">
                <a:latin typeface="Bahnschrift Light" panose="020B0502040204020203" pitchFamily="34" charset="0"/>
              </a:rPr>
              <a:t>make </a:t>
            </a:r>
            <a:r>
              <a:rPr lang="en-US" dirty="0">
                <a:latin typeface="Bahnschrift Light" panose="020B0502040204020203" pitchFamily="34" charset="0"/>
              </a:rPr>
              <a:t>uncontrolled substance use a </a:t>
            </a:r>
            <a:r>
              <a:rPr lang="en-US" dirty="0" smtClean="0">
                <a:latin typeface="Bahnschrift Light" panose="020B0502040204020203" pitchFamily="34" charset="0"/>
              </a:rPr>
              <a:t>disorder.</a:t>
            </a:r>
            <a:endParaRPr lang="en-US" dirty="0">
              <a:latin typeface="Bahnschrift Light" panose="020B0502040204020203" pitchFamily="34" charset="0"/>
            </a:endParaRPr>
          </a:p>
          <a:p>
            <a:endParaRPr lang="en-US" sz="1400" dirty="0">
              <a:latin typeface="Bahnschrift Light" panose="020B0502040204020203" pitchFamily="34" charset="0"/>
            </a:endParaRPr>
          </a:p>
        </p:txBody>
      </p:sp>
    </p:spTree>
    <p:extLst>
      <p:ext uri="{BB962C8B-B14F-4D97-AF65-F5344CB8AC3E}">
        <p14:creationId xmlns:p14="http://schemas.microsoft.com/office/powerpoint/2010/main" val="471446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50455C-D0EF-3D88-A80E-2280F6937568}"/>
              </a:ext>
            </a:extLst>
          </p:cNvPr>
          <p:cNvSpPr>
            <a:spLocks noGrp="1"/>
          </p:cNvSpPr>
          <p:nvPr>
            <p:ph type="body" idx="1"/>
          </p:nvPr>
        </p:nvSpPr>
        <p:spPr/>
        <p:txBody>
          <a:bodyPr/>
          <a:lstStyle/>
          <a:p>
            <a:r>
              <a:rPr lang="en-US" sz="1600" dirty="0">
                <a:latin typeface="Bahnschrift Light" panose="020B0502040204020203" pitchFamily="34" charset="0"/>
              </a:rPr>
              <a:t>Needing </a:t>
            </a:r>
            <a:r>
              <a:rPr lang="en-US" sz="1600" b="1" dirty="0">
                <a:latin typeface="Bahnschrift Light" panose="020B0502040204020203" pitchFamily="34" charset="0"/>
              </a:rPr>
              <a:t>more of the substance </a:t>
            </a:r>
            <a:r>
              <a:rPr lang="en-US" sz="1600" dirty="0">
                <a:latin typeface="Bahnschrift Light" panose="020B0502040204020203" pitchFamily="34" charset="0"/>
              </a:rPr>
              <a:t>to get the effect you want (tolerance</a:t>
            </a:r>
            <a:r>
              <a:rPr lang="en-US" sz="1600" dirty="0" smtClean="0">
                <a:latin typeface="Bahnschrift Light" panose="020B0502040204020203" pitchFamily="34" charset="0"/>
              </a:rPr>
              <a:t>).</a:t>
            </a:r>
            <a:endParaRPr lang="en-US" sz="1600" dirty="0">
              <a:latin typeface="Bahnschrift Light" panose="020B0502040204020203" pitchFamily="34" charset="0"/>
            </a:endParaRPr>
          </a:p>
          <a:p>
            <a:endParaRPr lang="en-US" sz="1600" dirty="0">
              <a:latin typeface="Bahnschrift Light" panose="020B0502040204020203" pitchFamily="34" charset="0"/>
            </a:endParaRPr>
          </a:p>
          <a:p>
            <a:r>
              <a:rPr lang="en-US" sz="1600" dirty="0">
                <a:latin typeface="Bahnschrift Light" panose="020B0502040204020203" pitchFamily="34" charset="0"/>
              </a:rPr>
              <a:t>If you go too long without drugs, you experience symptoms such </a:t>
            </a:r>
            <a:r>
              <a:rPr lang="en-US" sz="1600" b="1" dirty="0">
                <a:latin typeface="Bahnschrift Light" panose="020B0502040204020203" pitchFamily="34" charset="0"/>
              </a:rPr>
              <a:t>as nausea, restlessness, insomnia, depression, sweating, shaking, and anxiety.</a:t>
            </a:r>
          </a:p>
          <a:p>
            <a:endParaRPr lang="en-US" sz="1600" dirty="0">
              <a:latin typeface="Bahnschrift Light" panose="020B0502040204020203" pitchFamily="34" charset="0"/>
            </a:endParaRPr>
          </a:p>
          <a:p>
            <a:r>
              <a:rPr lang="en-US" sz="1600" dirty="0">
                <a:latin typeface="Bahnschrift Light" panose="020B0502040204020203" pitchFamily="34" charset="0"/>
              </a:rPr>
              <a:t>Loss of control over your drug use. You often do drugs or use </a:t>
            </a:r>
            <a:r>
              <a:rPr lang="en-US" sz="1600" b="1" dirty="0">
                <a:latin typeface="Bahnschrift Light" panose="020B0502040204020203" pitchFamily="34" charset="0"/>
              </a:rPr>
              <a:t>more than you planned,</a:t>
            </a:r>
            <a:r>
              <a:rPr lang="en-US" sz="1600" dirty="0">
                <a:latin typeface="Bahnschrift Light" panose="020B0502040204020203" pitchFamily="34" charset="0"/>
              </a:rPr>
              <a:t> even though you told yourself you wouldn't. You may want to stop using, but you feel powerless.</a:t>
            </a:r>
          </a:p>
          <a:p>
            <a:endParaRPr lang="en-US" sz="1600" dirty="0">
              <a:latin typeface="Bahnschrift Light" panose="020B0502040204020203" pitchFamily="34" charset="0"/>
            </a:endParaRPr>
          </a:p>
          <a:p>
            <a:r>
              <a:rPr lang="en-US" sz="1600" dirty="0">
                <a:latin typeface="Bahnschrift Light" panose="020B0502040204020203" pitchFamily="34" charset="0"/>
              </a:rPr>
              <a:t>Your </a:t>
            </a:r>
            <a:r>
              <a:rPr lang="en-US" sz="1600" b="1" dirty="0">
                <a:latin typeface="Bahnschrift Light" panose="020B0502040204020203" pitchFamily="34" charset="0"/>
              </a:rPr>
              <a:t>life revolves around drug use. </a:t>
            </a:r>
            <a:r>
              <a:rPr lang="en-US" sz="1600" dirty="0">
                <a:latin typeface="Bahnschrift Light" panose="020B0502040204020203" pitchFamily="34" charset="0"/>
              </a:rPr>
              <a:t>You spend a lot of time using and thinking about drugs, figuring out how to get them, or recovering from the drug's effects.</a:t>
            </a:r>
          </a:p>
          <a:p>
            <a:endParaRPr lang="en-US" sz="1600" dirty="0">
              <a:latin typeface="Bahnschrift Light" panose="020B0502040204020203" pitchFamily="34" charset="0"/>
            </a:endParaRPr>
          </a:p>
        </p:txBody>
      </p:sp>
      <p:sp>
        <p:nvSpPr>
          <p:cNvPr id="3" name="Title 2">
            <a:extLst>
              <a:ext uri="{FF2B5EF4-FFF2-40B4-BE49-F238E27FC236}">
                <a16:creationId xmlns:a16="http://schemas.microsoft.com/office/drawing/2014/main" id="{0A2F0C50-6047-1F41-1076-6750B75574CF}"/>
              </a:ext>
            </a:extLst>
          </p:cNvPr>
          <p:cNvSpPr>
            <a:spLocks noGrp="1"/>
          </p:cNvSpPr>
          <p:nvPr>
            <p:ph type="title"/>
          </p:nvPr>
        </p:nvSpPr>
        <p:spPr>
          <a:xfrm>
            <a:off x="713250" y="539499"/>
            <a:ext cx="7717500" cy="611967"/>
          </a:xfrm>
          <a:solidFill>
            <a:schemeClr val="accent1"/>
          </a:solidFill>
          <a:ln>
            <a:solidFill>
              <a:schemeClr val="tx1"/>
            </a:solidFill>
          </a:ln>
        </p:spPr>
        <p:txBody>
          <a:bodyPr>
            <a:normAutofit fontScale="90000"/>
          </a:bodyPr>
          <a:lstStyle/>
          <a:p>
            <a:r>
              <a:rPr lang="en-US" dirty="0">
                <a:latin typeface="Arial Rounded MT Bold" panose="020F0704030504030204" pitchFamily="34" charset="0"/>
              </a:rPr>
              <a:t>Common symptoms of drug addiction</a:t>
            </a:r>
          </a:p>
        </p:txBody>
      </p:sp>
    </p:spTree>
    <p:extLst>
      <p:ext uri="{BB962C8B-B14F-4D97-AF65-F5344CB8AC3E}">
        <p14:creationId xmlns:p14="http://schemas.microsoft.com/office/powerpoint/2010/main" val="3914540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FBA6E7-8E7D-D194-E58A-47F1151B11EE}"/>
              </a:ext>
            </a:extLst>
          </p:cNvPr>
          <p:cNvSpPr>
            <a:spLocks noGrp="1"/>
          </p:cNvSpPr>
          <p:nvPr>
            <p:ph type="body" idx="1"/>
          </p:nvPr>
        </p:nvSpPr>
        <p:spPr/>
        <p:txBody>
          <a:bodyPr/>
          <a:lstStyle/>
          <a:p>
            <a:pPr marL="152400" indent="0">
              <a:buNone/>
            </a:pPr>
            <a:r>
              <a:rPr lang="en-US" sz="1600" dirty="0">
                <a:latin typeface="Bahnschrift Light" panose="020B0502040204020203" pitchFamily="34" charset="0"/>
              </a:rPr>
              <a:t>5. You've abandoned activities you used to enjoy, such as hobbies, sports, and socializing, because of your drug use.</a:t>
            </a:r>
          </a:p>
          <a:p>
            <a:endParaRPr lang="en-US" sz="1600" dirty="0">
              <a:latin typeface="Bahnschrift Light" panose="020B0502040204020203" pitchFamily="34" charset="0"/>
            </a:endParaRPr>
          </a:p>
          <a:p>
            <a:pPr marL="152400" indent="0">
              <a:buNone/>
            </a:pPr>
            <a:r>
              <a:rPr lang="en-US" sz="1600" dirty="0">
                <a:latin typeface="Bahnschrift Light" panose="020B0502040204020203" pitchFamily="34" charset="0"/>
              </a:rPr>
              <a:t>6. You continue to use drugs, despite knowing it's hurting you. It's causing major problems in your life—blackouts, financial issues, infections, mood swings, depression, paranoia—but you use anyway.</a:t>
            </a:r>
          </a:p>
          <a:p>
            <a:pPr marL="152400" indent="0">
              <a:buNone/>
            </a:pPr>
            <a:endParaRPr lang="en-US" sz="1600" dirty="0">
              <a:latin typeface="Bahnschrift Light" panose="020B0502040204020203" pitchFamily="34" charset="0"/>
            </a:endParaRPr>
          </a:p>
          <a:p>
            <a:pPr marL="152400" indent="0">
              <a:buNone/>
            </a:pPr>
            <a:r>
              <a:rPr lang="en-US" sz="1600" dirty="0">
                <a:latin typeface="Bahnschrift Light" panose="020B0502040204020203" pitchFamily="34" charset="0"/>
              </a:rPr>
              <a:t>7. Giving up important social, occupational, or recreational activities because of substance use</a:t>
            </a:r>
          </a:p>
          <a:p>
            <a:pPr marL="152400" indent="0">
              <a:buNone/>
            </a:pPr>
            <a:endParaRPr lang="en-US" sz="1600" dirty="0">
              <a:latin typeface="Bahnschrift Light" panose="020B0502040204020203" pitchFamily="34" charset="0"/>
            </a:endParaRPr>
          </a:p>
          <a:p>
            <a:pPr marL="152400" indent="0">
              <a:buNone/>
            </a:pPr>
            <a:endParaRPr lang="en-US" sz="1600" dirty="0">
              <a:latin typeface="Bahnschrift Light" panose="020B0502040204020203" pitchFamily="34" charset="0"/>
            </a:endParaRPr>
          </a:p>
          <a:p>
            <a:endParaRPr lang="en-US" dirty="0">
              <a:latin typeface="Bahnschrift Light" panose="020B0502040204020203" pitchFamily="34" charset="0"/>
            </a:endParaRPr>
          </a:p>
        </p:txBody>
      </p:sp>
    </p:spTree>
    <p:extLst>
      <p:ext uri="{BB962C8B-B14F-4D97-AF65-F5344CB8AC3E}">
        <p14:creationId xmlns:p14="http://schemas.microsoft.com/office/powerpoint/2010/main" val="2583926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50"/>
          <p:cNvSpPr/>
          <p:nvPr/>
        </p:nvSpPr>
        <p:spPr>
          <a:xfrm>
            <a:off x="1135050" y="2237363"/>
            <a:ext cx="9048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0"/>
          <p:cNvSpPr txBox="1">
            <a:spLocks noGrp="1"/>
          </p:cNvSpPr>
          <p:nvPr>
            <p:ph type="title" idx="4294967295"/>
          </p:nvPr>
        </p:nvSpPr>
        <p:spPr>
          <a:xfrm>
            <a:off x="801000" y="2223450"/>
            <a:ext cx="15729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latin typeface="+mn-lt"/>
              </a:rPr>
              <a:t>1</a:t>
            </a:r>
            <a:endParaRPr dirty="0">
              <a:solidFill>
                <a:schemeClr val="accent1"/>
              </a:solidFill>
              <a:latin typeface="+mn-lt"/>
            </a:endParaRPr>
          </a:p>
        </p:txBody>
      </p:sp>
      <p:sp>
        <p:nvSpPr>
          <p:cNvPr id="1573" name="Google Shape;1573;p50"/>
          <p:cNvSpPr/>
          <p:nvPr/>
        </p:nvSpPr>
        <p:spPr>
          <a:xfrm>
            <a:off x="3128900" y="2237363"/>
            <a:ext cx="9048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0"/>
          <p:cNvSpPr/>
          <p:nvPr/>
        </p:nvSpPr>
        <p:spPr>
          <a:xfrm>
            <a:off x="5122750" y="2237363"/>
            <a:ext cx="9048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0"/>
          <p:cNvSpPr/>
          <p:nvPr/>
        </p:nvSpPr>
        <p:spPr>
          <a:xfrm>
            <a:off x="7116600" y="2237363"/>
            <a:ext cx="9048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0"/>
          <p:cNvSpPr txBox="1">
            <a:spLocks noGrp="1"/>
          </p:cNvSpPr>
          <p:nvPr>
            <p:ph type="title" idx="4294967295"/>
          </p:nvPr>
        </p:nvSpPr>
        <p:spPr>
          <a:xfrm>
            <a:off x="2794850" y="2223450"/>
            <a:ext cx="1572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latin typeface="+mn-lt"/>
              </a:rPr>
              <a:t>2</a:t>
            </a:r>
            <a:endParaRPr dirty="0">
              <a:solidFill>
                <a:schemeClr val="accent1"/>
              </a:solidFill>
              <a:latin typeface="+mn-lt"/>
            </a:endParaRPr>
          </a:p>
        </p:txBody>
      </p:sp>
      <p:sp>
        <p:nvSpPr>
          <p:cNvPr id="1577" name="Google Shape;1577;p50"/>
          <p:cNvSpPr txBox="1">
            <a:spLocks noGrp="1"/>
          </p:cNvSpPr>
          <p:nvPr>
            <p:ph type="title" idx="4294967295"/>
          </p:nvPr>
        </p:nvSpPr>
        <p:spPr>
          <a:xfrm>
            <a:off x="4788700" y="2223450"/>
            <a:ext cx="1572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latin typeface="+mn-lt"/>
              </a:rPr>
              <a:t>3</a:t>
            </a:r>
            <a:endParaRPr dirty="0">
              <a:solidFill>
                <a:schemeClr val="accent1"/>
              </a:solidFill>
              <a:latin typeface="+mn-lt"/>
            </a:endParaRPr>
          </a:p>
        </p:txBody>
      </p:sp>
      <p:sp>
        <p:nvSpPr>
          <p:cNvPr id="1578" name="Google Shape;1578;p50"/>
          <p:cNvSpPr txBox="1">
            <a:spLocks noGrp="1"/>
          </p:cNvSpPr>
          <p:nvPr>
            <p:ph type="title" idx="4294967295"/>
          </p:nvPr>
        </p:nvSpPr>
        <p:spPr>
          <a:xfrm>
            <a:off x="6782550" y="2223450"/>
            <a:ext cx="15729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latin typeface="+mn-lt"/>
              </a:rPr>
              <a:t>4</a:t>
            </a:r>
            <a:endParaRPr dirty="0">
              <a:solidFill>
                <a:schemeClr val="accent1"/>
              </a:solidFill>
              <a:latin typeface="+mn-lt"/>
            </a:endParaRPr>
          </a:p>
        </p:txBody>
      </p:sp>
      <p:sp>
        <p:nvSpPr>
          <p:cNvPr id="1579" name="Google Shape;1579;p50"/>
          <p:cNvSpPr txBox="1">
            <a:spLocks noGrp="1"/>
          </p:cNvSpPr>
          <p:nvPr>
            <p:ph type="title"/>
          </p:nvPr>
        </p:nvSpPr>
        <p:spPr>
          <a:xfrm>
            <a:off x="2158315" y="684950"/>
            <a:ext cx="5493943" cy="583679"/>
          </a:xfrm>
          <a:prstGeom prst="rect">
            <a:avLst/>
          </a:prstGeom>
          <a:solidFill>
            <a:schemeClr val="accent1"/>
          </a:solidFill>
          <a:ln>
            <a:solidFill>
              <a:srgbClr val="00B0F0"/>
            </a:solid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Arial Rounded MT Bold" panose="020F0704030504030204" pitchFamily="34" charset="0"/>
              </a:rPr>
              <a:t>Drug Abuse Process</a:t>
            </a:r>
            <a:endParaRPr sz="2800" dirty="0">
              <a:latin typeface="Arial Rounded MT Bold" panose="020F0704030504030204" pitchFamily="34" charset="0"/>
            </a:endParaRPr>
          </a:p>
        </p:txBody>
      </p:sp>
      <p:sp>
        <p:nvSpPr>
          <p:cNvPr id="1582" name="Google Shape;1582;p50"/>
          <p:cNvSpPr txBox="1">
            <a:spLocks noGrp="1"/>
          </p:cNvSpPr>
          <p:nvPr>
            <p:ph type="body" idx="4294967295"/>
          </p:nvPr>
        </p:nvSpPr>
        <p:spPr>
          <a:xfrm>
            <a:off x="2601814" y="3338967"/>
            <a:ext cx="2293357" cy="623433"/>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US" dirty="0" smtClean="0">
                <a:latin typeface="+mn-lt"/>
              </a:rPr>
              <a:t>Regular use lead to risky use</a:t>
            </a:r>
            <a:endParaRPr dirty="0">
              <a:latin typeface="+mn-lt"/>
            </a:endParaRPr>
          </a:p>
        </p:txBody>
      </p:sp>
      <p:sp>
        <p:nvSpPr>
          <p:cNvPr id="1584" name="Google Shape;1584;p50"/>
          <p:cNvSpPr txBox="1">
            <a:spLocks noGrp="1"/>
          </p:cNvSpPr>
          <p:nvPr>
            <p:ph type="title" idx="4294967295"/>
          </p:nvPr>
        </p:nvSpPr>
        <p:spPr>
          <a:xfrm>
            <a:off x="801000" y="2855700"/>
            <a:ext cx="15729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smtClean="0">
                <a:latin typeface="Bahnschrift Light" panose="020B0502040204020203" pitchFamily="34" charset="0"/>
              </a:rPr>
              <a:t>Trying the drug</a:t>
            </a:r>
            <a:endParaRPr sz="2000" dirty="0">
              <a:latin typeface="Bahnschrift Light" panose="020B0502040204020203" pitchFamily="34" charset="0"/>
            </a:endParaRPr>
          </a:p>
        </p:txBody>
      </p:sp>
      <p:sp>
        <p:nvSpPr>
          <p:cNvPr id="1585" name="Google Shape;1585;p50"/>
          <p:cNvSpPr txBox="1">
            <a:spLocks noGrp="1"/>
          </p:cNvSpPr>
          <p:nvPr>
            <p:ph type="title" idx="4294967295"/>
          </p:nvPr>
        </p:nvSpPr>
        <p:spPr>
          <a:xfrm>
            <a:off x="2794849" y="2855700"/>
            <a:ext cx="1907289"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smtClean="0">
                <a:latin typeface="Bahnschrift Light" panose="020B0502040204020203" pitchFamily="34" charset="0"/>
              </a:rPr>
              <a:t>Regular use</a:t>
            </a:r>
            <a:br>
              <a:rPr lang="en" sz="2000" dirty="0" smtClean="0">
                <a:latin typeface="Bahnschrift Light" panose="020B0502040204020203" pitchFamily="34" charset="0"/>
              </a:rPr>
            </a:br>
            <a:endParaRPr sz="2000" dirty="0">
              <a:latin typeface="Bahnschrift Light" panose="020B0502040204020203" pitchFamily="34" charset="0"/>
            </a:endParaRPr>
          </a:p>
        </p:txBody>
      </p:sp>
      <p:sp>
        <p:nvSpPr>
          <p:cNvPr id="1586" name="Google Shape;1586;p50"/>
          <p:cNvSpPr txBox="1">
            <a:spLocks noGrp="1"/>
          </p:cNvSpPr>
          <p:nvPr>
            <p:ph type="title" idx="4294967295"/>
          </p:nvPr>
        </p:nvSpPr>
        <p:spPr>
          <a:xfrm>
            <a:off x="4788699" y="2855700"/>
            <a:ext cx="1745991"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smtClean="0">
                <a:latin typeface="Bahnschrift Light" panose="020B0502040204020203" pitchFamily="34" charset="0"/>
              </a:rPr>
              <a:t>Dependence</a:t>
            </a:r>
            <a:endParaRPr sz="2000" dirty="0">
              <a:latin typeface="Bahnschrift Light" panose="020B0502040204020203" pitchFamily="34" charset="0"/>
            </a:endParaRPr>
          </a:p>
        </p:txBody>
      </p:sp>
      <p:sp>
        <p:nvSpPr>
          <p:cNvPr id="1587" name="Google Shape;1587;p50"/>
          <p:cNvSpPr txBox="1">
            <a:spLocks noGrp="1"/>
          </p:cNvSpPr>
          <p:nvPr>
            <p:ph type="title" idx="4294967295"/>
          </p:nvPr>
        </p:nvSpPr>
        <p:spPr>
          <a:xfrm>
            <a:off x="6642440" y="2874341"/>
            <a:ext cx="2196197"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smtClean="0">
                <a:latin typeface="Bahnschrift Light" panose="020B0502040204020203" pitchFamily="34" charset="0"/>
              </a:rPr>
              <a:t>Substance abuse disorder</a:t>
            </a:r>
            <a:endParaRPr sz="2000" dirty="0">
              <a:latin typeface="Bahnschrift Light" panose="020B0502040204020203" pitchFamily="34" charset="0"/>
            </a:endParaRPr>
          </a:p>
        </p:txBody>
      </p:sp>
      <p:cxnSp>
        <p:nvCxnSpPr>
          <p:cNvPr id="1588" name="Google Shape;1588;p50"/>
          <p:cNvCxnSpPr>
            <a:stCxn id="1572" idx="0"/>
          </p:cNvCxnSpPr>
          <p:nvPr/>
        </p:nvCxnSpPr>
        <p:spPr>
          <a:xfrm rot="-5400000" flipH="1">
            <a:off x="2233350" y="1577550"/>
            <a:ext cx="284100" cy="1575900"/>
          </a:xfrm>
          <a:prstGeom prst="curvedConnector4">
            <a:avLst>
              <a:gd name="adj1" fmla="val -83817"/>
              <a:gd name="adj2" fmla="val 74952"/>
            </a:avLst>
          </a:prstGeom>
          <a:noFill/>
          <a:ln w="19050" cap="flat" cmpd="sng">
            <a:solidFill>
              <a:schemeClr val="dk2"/>
            </a:solidFill>
            <a:prstDash val="solid"/>
            <a:round/>
            <a:headEnd type="none" w="med" len="med"/>
            <a:tailEnd type="none" w="med" len="med"/>
          </a:ln>
        </p:spPr>
      </p:cxnSp>
      <p:cxnSp>
        <p:nvCxnSpPr>
          <p:cNvPr id="1589" name="Google Shape;1589;p50"/>
          <p:cNvCxnSpPr>
            <a:endCxn id="1577" idx="0"/>
          </p:cNvCxnSpPr>
          <p:nvPr/>
        </p:nvCxnSpPr>
        <p:spPr>
          <a:xfrm rot="10800000" flipH="1">
            <a:off x="4019650" y="2223450"/>
            <a:ext cx="1555500" cy="291300"/>
          </a:xfrm>
          <a:prstGeom prst="curvedConnector4">
            <a:avLst>
              <a:gd name="adj1" fmla="val 24720"/>
              <a:gd name="adj2" fmla="val 181746"/>
            </a:avLst>
          </a:prstGeom>
          <a:noFill/>
          <a:ln w="19050" cap="flat" cmpd="sng">
            <a:solidFill>
              <a:schemeClr val="dk2"/>
            </a:solidFill>
            <a:prstDash val="solid"/>
            <a:round/>
            <a:headEnd type="none" w="med" len="med"/>
            <a:tailEnd type="none" w="med" len="med"/>
          </a:ln>
        </p:spPr>
      </p:cxnSp>
      <p:cxnSp>
        <p:nvCxnSpPr>
          <p:cNvPr id="1590" name="Google Shape;1590;p50"/>
          <p:cNvCxnSpPr/>
          <p:nvPr/>
        </p:nvCxnSpPr>
        <p:spPr>
          <a:xfrm rot="10800000" flipH="1">
            <a:off x="6027550" y="2218662"/>
            <a:ext cx="1555500" cy="291300"/>
          </a:xfrm>
          <a:prstGeom prst="curvedConnector4">
            <a:avLst>
              <a:gd name="adj1" fmla="val 24720"/>
              <a:gd name="adj2" fmla="val 181746"/>
            </a:avLst>
          </a:prstGeom>
          <a:noFill/>
          <a:ln w="19050" cap="flat" cmpd="sng">
            <a:solidFill>
              <a:schemeClr val="dk2"/>
            </a:solidFill>
            <a:prstDash val="solid"/>
            <a:round/>
            <a:headEnd type="none" w="med" len="med"/>
            <a:tailEnd type="none" w="med" len="med"/>
          </a:ln>
        </p:spPr>
      </p:cxnSp>
      <p:sp>
        <p:nvSpPr>
          <p:cNvPr id="1591" name="Google Shape;1591;p50"/>
          <p:cNvSpPr/>
          <p:nvPr/>
        </p:nvSpPr>
        <p:spPr>
          <a:xfrm>
            <a:off x="1150077" y="679712"/>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50"/>
          <p:cNvGrpSpPr/>
          <p:nvPr/>
        </p:nvGrpSpPr>
        <p:grpSpPr>
          <a:xfrm>
            <a:off x="917439" y="1017710"/>
            <a:ext cx="670014" cy="647908"/>
            <a:chOff x="7560389" y="1266060"/>
            <a:chExt cx="670014" cy="647908"/>
          </a:xfrm>
        </p:grpSpPr>
        <p:sp>
          <p:nvSpPr>
            <p:cNvPr id="1593" name="Google Shape;1593;p50"/>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0"/>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0"/>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50"/>
          <p:cNvGrpSpPr/>
          <p:nvPr/>
        </p:nvGrpSpPr>
        <p:grpSpPr>
          <a:xfrm>
            <a:off x="8021409" y="1382084"/>
            <a:ext cx="476918" cy="476987"/>
            <a:chOff x="7663559" y="3355172"/>
            <a:chExt cx="476918" cy="476987"/>
          </a:xfrm>
        </p:grpSpPr>
        <p:sp>
          <p:nvSpPr>
            <p:cNvPr id="1597" name="Google Shape;1597;p50"/>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0"/>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50"/>
          <p:cNvGrpSpPr/>
          <p:nvPr/>
        </p:nvGrpSpPr>
        <p:grpSpPr>
          <a:xfrm>
            <a:off x="8139835" y="204395"/>
            <a:ext cx="716983" cy="430908"/>
            <a:chOff x="7541541" y="2884036"/>
            <a:chExt cx="716983" cy="430908"/>
          </a:xfrm>
        </p:grpSpPr>
        <p:sp>
          <p:nvSpPr>
            <p:cNvPr id="1600" name="Google Shape;1600;p50"/>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0"/>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2" name="Google Shape;1602;p50"/>
          <p:cNvSpPr/>
          <p:nvPr/>
        </p:nvSpPr>
        <p:spPr>
          <a:xfrm>
            <a:off x="6642440" y="428393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9A4250-98E6-DC4D-0897-3A872BFBF7F4}"/>
              </a:ext>
            </a:extLst>
          </p:cNvPr>
          <p:cNvSpPr>
            <a:spLocks noGrp="1"/>
          </p:cNvSpPr>
          <p:nvPr>
            <p:ph type="body" idx="1"/>
          </p:nvPr>
        </p:nvSpPr>
        <p:spPr>
          <a:xfrm>
            <a:off x="731519" y="1165012"/>
            <a:ext cx="7822353" cy="3079621"/>
          </a:xfrm>
        </p:spPr>
        <p:txBody>
          <a:bodyPr/>
          <a:lstStyle/>
          <a:p>
            <a:pPr marL="152400" indent="0">
              <a:buNone/>
            </a:pPr>
            <a:endParaRPr lang="en-US" sz="1800" b="1" dirty="0">
              <a:latin typeface="Bahnschrift Light" panose="020B0502040204020203" pitchFamily="34" charset="0"/>
            </a:endParaRPr>
          </a:p>
          <a:p>
            <a:pPr marL="152400" indent="0">
              <a:buNone/>
            </a:pPr>
            <a:r>
              <a:rPr lang="en-US" sz="1600" b="1" dirty="0">
                <a:latin typeface="Bahnschrift Light" panose="020B0502040204020203" pitchFamily="34" charset="0"/>
              </a:rPr>
              <a:t>Stage 1: Experimentation</a:t>
            </a:r>
          </a:p>
          <a:p>
            <a:pPr marL="152400" indent="0">
              <a:buNone/>
            </a:pPr>
            <a:r>
              <a:rPr lang="en-US" sz="1600" dirty="0">
                <a:latin typeface="Bahnschrift Light" panose="020B0502040204020203" pitchFamily="34" charset="0"/>
              </a:rPr>
              <a:t>D</a:t>
            </a:r>
            <a:r>
              <a:rPr lang="en-US" sz="1600" dirty="0" smtClean="0">
                <a:latin typeface="Bahnschrift Light" panose="020B0502040204020203" pitchFamily="34" charset="0"/>
              </a:rPr>
              <a:t>efined </a:t>
            </a:r>
            <a:r>
              <a:rPr lang="en-US" sz="1600" dirty="0">
                <a:latin typeface="Bahnschrift Light" panose="020B0502040204020203" pitchFamily="34" charset="0"/>
              </a:rPr>
              <a:t>as the </a:t>
            </a:r>
            <a:r>
              <a:rPr lang="en-US" sz="1600" b="1" dirty="0">
                <a:latin typeface="Bahnschrift Light" panose="020B0502040204020203" pitchFamily="34" charset="0"/>
              </a:rPr>
              <a:t>voluntary use of drugs </a:t>
            </a:r>
            <a:r>
              <a:rPr lang="en-US" sz="1600" dirty="0">
                <a:latin typeface="Bahnschrift Light" panose="020B0502040204020203" pitchFamily="34" charset="0"/>
              </a:rPr>
              <a:t>without experiencing any negative social or legal consequences. For many, experimenting may occur once or several times as a way to </a:t>
            </a:r>
            <a:r>
              <a:rPr lang="en-US" sz="1600" b="1" dirty="0">
                <a:latin typeface="Bahnschrift Light" panose="020B0502040204020203" pitchFamily="34" charset="0"/>
              </a:rPr>
              <a:t>“have fun” </a:t>
            </a:r>
            <a:r>
              <a:rPr lang="en-US" sz="1600" dirty="0">
                <a:latin typeface="Bahnschrift Light" panose="020B0502040204020203" pitchFamily="34" charset="0"/>
              </a:rPr>
              <a:t>or even to help the individual </a:t>
            </a:r>
            <a:r>
              <a:rPr lang="en-US" sz="1600" b="1" dirty="0">
                <a:latin typeface="Bahnschrift Light" panose="020B0502040204020203" pitchFamily="34" charset="0"/>
              </a:rPr>
              <a:t>cope with a problem</a:t>
            </a:r>
            <a:r>
              <a:rPr lang="en-US" sz="1600" dirty="0">
                <a:latin typeface="Bahnschrift Light" panose="020B0502040204020203" pitchFamily="34" charset="0"/>
              </a:rPr>
              <a:t>. For many, experimentation can occur without any desire to continue using the drug. </a:t>
            </a:r>
          </a:p>
          <a:p>
            <a:pPr marL="152400" indent="0">
              <a:buNone/>
            </a:pPr>
            <a:endParaRPr lang="en-US" sz="1600" dirty="0">
              <a:latin typeface="Bahnschrift Light" panose="020B0502040204020203" pitchFamily="34" charset="0"/>
            </a:endParaRPr>
          </a:p>
          <a:p>
            <a:pPr marL="152400" indent="0">
              <a:buNone/>
            </a:pPr>
            <a:r>
              <a:rPr lang="en-US" sz="1600" b="1" dirty="0">
                <a:latin typeface="Bahnschrift Light" panose="020B0502040204020203" pitchFamily="34" charset="0"/>
              </a:rPr>
              <a:t>Stage 2: Regular Use</a:t>
            </a:r>
          </a:p>
          <a:p>
            <a:pPr marL="152400" indent="0">
              <a:buNone/>
            </a:pPr>
            <a:r>
              <a:rPr lang="en-US" sz="1600" dirty="0">
                <a:latin typeface="Bahnschrift Light" panose="020B0502040204020203" pitchFamily="34" charset="0"/>
              </a:rPr>
              <a:t>Some people will be able to enter the stage of regular </a:t>
            </a:r>
            <a:r>
              <a:rPr lang="en-US" sz="1600" b="1" dirty="0">
                <a:latin typeface="Bahnschrift Light" panose="020B0502040204020203" pitchFamily="34" charset="0"/>
              </a:rPr>
              <a:t>use without developing a dependence or addiction. </a:t>
            </a:r>
            <a:r>
              <a:rPr lang="en-US" sz="1600" dirty="0">
                <a:latin typeface="Bahnschrift Light" panose="020B0502040204020203" pitchFamily="34" charset="0"/>
              </a:rPr>
              <a:t>These people will be able to stop the drug use on their own. The problem with regular use is that the risk for </a:t>
            </a:r>
            <a:r>
              <a:rPr lang="en-US" sz="1600" b="1" dirty="0">
                <a:latin typeface="Bahnschrift Light" panose="020B0502040204020203" pitchFamily="34" charset="0"/>
              </a:rPr>
              <a:t>substance abuse greatly increases during this stage. </a:t>
            </a:r>
          </a:p>
        </p:txBody>
      </p:sp>
      <p:sp>
        <p:nvSpPr>
          <p:cNvPr id="3" name="Title 2">
            <a:extLst>
              <a:ext uri="{FF2B5EF4-FFF2-40B4-BE49-F238E27FC236}">
                <a16:creationId xmlns:a16="http://schemas.microsoft.com/office/drawing/2014/main" id="{1C5F48E4-CC67-715D-5C54-AC76B33415B1}"/>
              </a:ext>
            </a:extLst>
          </p:cNvPr>
          <p:cNvSpPr>
            <a:spLocks noGrp="1"/>
          </p:cNvSpPr>
          <p:nvPr>
            <p:ph type="title"/>
          </p:nvPr>
        </p:nvSpPr>
        <p:spPr>
          <a:xfrm>
            <a:off x="1131147" y="562187"/>
            <a:ext cx="7130270" cy="602825"/>
          </a:xfrm>
          <a:solidFill>
            <a:schemeClr val="accent1"/>
          </a:solidFill>
          <a:ln>
            <a:solidFill>
              <a:schemeClr val="tx1"/>
            </a:solidFill>
          </a:ln>
        </p:spPr>
        <p:txBody>
          <a:bodyPr/>
          <a:lstStyle/>
          <a:p>
            <a:r>
              <a:rPr lang="en-US" sz="2800" dirty="0">
                <a:latin typeface="Arial Rounded MT Bold" panose="020F0704030504030204" pitchFamily="34" charset="0"/>
              </a:rPr>
              <a:t>The Stages of Drug </a:t>
            </a:r>
            <a:r>
              <a:rPr lang="en-US" sz="2800" dirty="0" smtClean="0">
                <a:latin typeface="Arial Rounded MT Bold" panose="020F0704030504030204" pitchFamily="34" charset="0"/>
              </a:rPr>
              <a:t>Addiction</a:t>
            </a:r>
            <a:endParaRPr lang="en-US" sz="2800" dirty="0">
              <a:latin typeface="Arial Rounded MT Bold" panose="020F0704030504030204" pitchFamily="34" charset="0"/>
            </a:endParaRPr>
          </a:p>
        </p:txBody>
      </p:sp>
    </p:spTree>
    <p:extLst>
      <p:ext uri="{BB962C8B-B14F-4D97-AF65-F5344CB8AC3E}">
        <p14:creationId xmlns:p14="http://schemas.microsoft.com/office/powerpoint/2010/main" val="1153911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1301B9-FC9F-9E37-25C2-4B6FC08A37FF}"/>
              </a:ext>
            </a:extLst>
          </p:cNvPr>
          <p:cNvSpPr>
            <a:spLocks noGrp="1"/>
          </p:cNvSpPr>
          <p:nvPr>
            <p:ph type="body" idx="1"/>
          </p:nvPr>
        </p:nvSpPr>
        <p:spPr>
          <a:xfrm>
            <a:off x="819572" y="952499"/>
            <a:ext cx="7420187" cy="3434375"/>
          </a:xfrm>
        </p:spPr>
        <p:txBody>
          <a:bodyPr/>
          <a:lstStyle/>
          <a:p>
            <a:pPr marL="152400" indent="0">
              <a:buNone/>
            </a:pPr>
            <a:r>
              <a:rPr lang="en-US" sz="1600" b="1" dirty="0">
                <a:latin typeface="Bahnschrift Light" panose="020B0502040204020203" pitchFamily="34" charset="0"/>
              </a:rPr>
              <a:t>Stage 3: Risky Use/Abuse</a:t>
            </a:r>
          </a:p>
          <a:p>
            <a:pPr marL="152400" indent="0">
              <a:buNone/>
            </a:pPr>
            <a:r>
              <a:rPr lang="en-US" sz="1600" dirty="0">
                <a:latin typeface="Bahnschrift Light" panose="020B0502040204020203" pitchFamily="34" charset="0"/>
              </a:rPr>
              <a:t>This stage is defined as </a:t>
            </a:r>
            <a:r>
              <a:rPr lang="en-US" sz="1600" b="1" dirty="0">
                <a:latin typeface="Bahnschrift Light" panose="020B0502040204020203" pitchFamily="34" charset="0"/>
              </a:rPr>
              <a:t>continued use of drugs in spite of severe social and legal consequences. </a:t>
            </a:r>
            <a:r>
              <a:rPr lang="en-US" sz="1600" dirty="0">
                <a:latin typeface="Bahnschrift Light" panose="020B0502040204020203" pitchFamily="34" charset="0"/>
              </a:rPr>
              <a:t>This is the stage where the </a:t>
            </a:r>
            <a:r>
              <a:rPr lang="en-US" sz="1600" b="1" dirty="0">
                <a:latin typeface="Bahnschrift Light" panose="020B0502040204020203" pitchFamily="34" charset="0"/>
              </a:rPr>
              <a:t>warning signs of addiction will begin to appear: </a:t>
            </a:r>
            <a:r>
              <a:rPr lang="en-US" sz="1600" dirty="0" smtClean="0">
                <a:latin typeface="Bahnschrift Light" panose="020B0502040204020203" pitchFamily="34" charset="0"/>
              </a:rPr>
              <a:t>craving</a:t>
            </a:r>
            <a:r>
              <a:rPr lang="en-US" sz="1600" dirty="0">
                <a:latin typeface="Bahnschrift Light" panose="020B0502040204020203" pitchFamily="34" charset="0"/>
              </a:rPr>
              <a:t>, preoccupation with the drug, and symptoms of depression, irritability and fatigue if the drug is not used.</a:t>
            </a:r>
          </a:p>
          <a:p>
            <a:endParaRPr lang="en-US" sz="1600" dirty="0">
              <a:latin typeface="Bahnschrift Light" panose="020B0502040204020203" pitchFamily="34" charset="0"/>
            </a:endParaRPr>
          </a:p>
          <a:p>
            <a:pPr marL="152400" indent="0">
              <a:buNone/>
            </a:pPr>
            <a:r>
              <a:rPr lang="en-US" sz="1600" b="1" dirty="0">
                <a:latin typeface="Bahnschrift Light" panose="020B0502040204020203" pitchFamily="34" charset="0"/>
              </a:rPr>
              <a:t>Stage 4: Drug Addiction and Dependency</a:t>
            </a:r>
          </a:p>
          <a:p>
            <a:pPr marL="152400" indent="0">
              <a:buNone/>
            </a:pPr>
            <a:r>
              <a:rPr lang="en-US" sz="1600" dirty="0">
                <a:latin typeface="Bahnschrift Light" panose="020B0502040204020203" pitchFamily="34" charset="0"/>
              </a:rPr>
              <a:t>Characteristics of dependence and drug addiction at this stage includes </a:t>
            </a:r>
            <a:r>
              <a:rPr lang="en-US" sz="1600" b="1" dirty="0">
                <a:latin typeface="Bahnschrift Light" panose="020B0502040204020203" pitchFamily="34" charset="0"/>
              </a:rPr>
              <a:t>withdrawal symptoms and compulsive use of the drug </a:t>
            </a:r>
            <a:r>
              <a:rPr lang="en-US" sz="1600" dirty="0">
                <a:latin typeface="Bahnschrift Light" panose="020B0502040204020203" pitchFamily="34" charset="0"/>
              </a:rPr>
              <a:t>despite severe negative consequences to </a:t>
            </a:r>
            <a:r>
              <a:rPr lang="en-US" sz="1600" dirty="0" smtClean="0">
                <a:latin typeface="Bahnschrift Light" panose="020B0502040204020203" pitchFamily="34" charset="0"/>
              </a:rPr>
              <a:t>their </a:t>
            </a:r>
            <a:r>
              <a:rPr lang="en-US" sz="1600" dirty="0">
                <a:latin typeface="Bahnschrift Light" panose="020B0502040204020203" pitchFamily="34" charset="0"/>
              </a:rPr>
              <a:t>relationships, physical and mental health, personal finances, job security and criminal record.</a:t>
            </a:r>
          </a:p>
        </p:txBody>
      </p:sp>
    </p:spTree>
    <p:extLst>
      <p:ext uri="{BB962C8B-B14F-4D97-AF65-F5344CB8AC3E}">
        <p14:creationId xmlns:p14="http://schemas.microsoft.com/office/powerpoint/2010/main" val="2796126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C377AC-2809-72C1-DD6E-F004079220DB}"/>
              </a:ext>
            </a:extLst>
          </p:cNvPr>
          <p:cNvSpPr>
            <a:spLocks noGrp="1"/>
          </p:cNvSpPr>
          <p:nvPr>
            <p:ph type="body" idx="1"/>
          </p:nvPr>
        </p:nvSpPr>
        <p:spPr>
          <a:xfrm>
            <a:off x="713224" y="1217175"/>
            <a:ext cx="8272025" cy="3372900"/>
          </a:xfrm>
        </p:spPr>
        <p:txBody>
          <a:bodyPr/>
          <a:lstStyle/>
          <a:p>
            <a:pPr marL="152400" indent="0">
              <a:buNone/>
            </a:pPr>
            <a:r>
              <a:rPr lang="en-US" sz="1600" b="1" u="sng" dirty="0">
                <a:latin typeface="Bahnschrift Light" panose="020B0502040204020203" pitchFamily="34" charset="0"/>
              </a:rPr>
              <a:t>1. Biological factors</a:t>
            </a:r>
          </a:p>
          <a:p>
            <a:pPr marL="152400" indent="0">
              <a:buNone/>
            </a:pPr>
            <a:r>
              <a:rPr lang="en-US" sz="1600" dirty="0">
                <a:latin typeface="Bahnschrift Light" panose="020B0502040204020203" pitchFamily="34" charset="0"/>
              </a:rPr>
              <a:t>Studies show that genetic factors are responsible for </a:t>
            </a:r>
            <a:r>
              <a:rPr lang="en-US" sz="1600" b="1" dirty="0">
                <a:latin typeface="Bahnschrift Light" panose="020B0502040204020203" pitchFamily="34" charset="0"/>
              </a:rPr>
              <a:t>40% to 60% </a:t>
            </a:r>
            <a:r>
              <a:rPr lang="en-US" sz="1600" dirty="0">
                <a:latin typeface="Bahnschrift Light" panose="020B0502040204020203" pitchFamily="34" charset="0"/>
              </a:rPr>
              <a:t>of the vulnerability to any substance use disorder. If you have a first-degree relative (biological sibling or parent) with SUD, you’re more likely to develop it. </a:t>
            </a:r>
          </a:p>
          <a:p>
            <a:pPr marL="152400" indent="0">
              <a:buNone/>
            </a:pPr>
            <a:endParaRPr lang="en-US" sz="1600" dirty="0">
              <a:latin typeface="Bahnschrift Light" panose="020B0502040204020203" pitchFamily="34" charset="0"/>
            </a:endParaRPr>
          </a:p>
          <a:p>
            <a:pPr marL="152400" indent="0">
              <a:buNone/>
            </a:pPr>
            <a:r>
              <a:rPr lang="en-US" sz="1600" dirty="0">
                <a:latin typeface="Bahnschrift Light" panose="020B0502040204020203" pitchFamily="34" charset="0"/>
              </a:rPr>
              <a:t>2. </a:t>
            </a:r>
            <a:r>
              <a:rPr lang="en-US" sz="1600" b="1" u="sng" dirty="0">
                <a:latin typeface="Bahnschrift Light" panose="020B0502040204020203" pitchFamily="34" charset="0"/>
              </a:rPr>
              <a:t>Psychological Factors</a:t>
            </a:r>
          </a:p>
          <a:p>
            <a:pPr>
              <a:buAutoNum type="alphaLcPeriod"/>
            </a:pPr>
            <a:r>
              <a:rPr lang="en-US" sz="1600" b="1" dirty="0">
                <a:latin typeface="Bahnschrift Light" panose="020B0502040204020203" pitchFamily="34" charset="0"/>
              </a:rPr>
              <a:t>Personality </a:t>
            </a:r>
            <a:r>
              <a:rPr lang="en-US" sz="1600" b="1" dirty="0" smtClean="0">
                <a:latin typeface="Bahnschrift Light" panose="020B0502040204020203" pitchFamily="34" charset="0"/>
              </a:rPr>
              <a:t>factors</a:t>
            </a:r>
            <a:r>
              <a:rPr lang="en-US" sz="1600" dirty="0">
                <a:latin typeface="Bahnschrift Light" panose="020B0502040204020203" pitchFamily="34" charset="0"/>
              </a:rPr>
              <a:t>:</a:t>
            </a:r>
            <a:r>
              <a:rPr lang="en-US" sz="1600" dirty="0" smtClean="0">
                <a:latin typeface="Bahnschrift Light" panose="020B0502040204020203" pitchFamily="34" charset="0"/>
              </a:rPr>
              <a:t> </a:t>
            </a:r>
            <a:r>
              <a:rPr lang="en-US" sz="1600" dirty="0">
                <a:latin typeface="Bahnschrift Light" panose="020B0502040204020203" pitchFamily="34" charset="0"/>
              </a:rPr>
              <a:t>Both </a:t>
            </a:r>
            <a:r>
              <a:rPr lang="en-US" sz="1600" b="1" dirty="0">
                <a:latin typeface="Bahnschrift Light" panose="020B0502040204020203" pitchFamily="34" charset="0"/>
              </a:rPr>
              <a:t>impulsivity and sensation seeking </a:t>
            </a:r>
            <a:r>
              <a:rPr lang="en-US" sz="1600" dirty="0">
                <a:latin typeface="Bahnschrift Light" panose="020B0502040204020203" pitchFamily="34" charset="0"/>
              </a:rPr>
              <a:t>have been linked to substance use and gambling disorders. </a:t>
            </a:r>
          </a:p>
          <a:p>
            <a:pPr>
              <a:buAutoNum type="alphaLcPeriod"/>
            </a:pPr>
            <a:r>
              <a:rPr lang="en-US" sz="1600" b="1" dirty="0">
                <a:solidFill>
                  <a:schemeClr val="bg2"/>
                </a:solidFill>
                <a:latin typeface="Bahnschrift Light" panose="020B0502040204020203" pitchFamily="34" charset="0"/>
              </a:rPr>
              <a:t>Trauma and </a:t>
            </a:r>
            <a:r>
              <a:rPr lang="en-US" sz="1600" b="1" dirty="0" smtClean="0">
                <a:solidFill>
                  <a:schemeClr val="bg2"/>
                </a:solidFill>
                <a:latin typeface="Bahnschrift Light" panose="020B0502040204020203" pitchFamily="34" charset="0"/>
              </a:rPr>
              <a:t>abuse</a:t>
            </a:r>
            <a:r>
              <a:rPr lang="en-US" sz="1600" dirty="0">
                <a:solidFill>
                  <a:schemeClr val="bg2"/>
                </a:solidFill>
                <a:latin typeface="Bahnschrift Light" panose="020B0502040204020203" pitchFamily="34" charset="0"/>
              </a:rPr>
              <a:t>:</a:t>
            </a:r>
            <a:r>
              <a:rPr lang="en-US" sz="1600" dirty="0" smtClean="0">
                <a:solidFill>
                  <a:schemeClr val="bg2"/>
                </a:solidFill>
                <a:latin typeface="Bahnschrift Light" panose="020B0502040204020203" pitchFamily="34" charset="0"/>
              </a:rPr>
              <a:t> </a:t>
            </a:r>
            <a:r>
              <a:rPr lang="en-US" sz="1600" dirty="0">
                <a:latin typeface="Bahnschrift Light" panose="020B0502040204020203" pitchFamily="34" charset="0"/>
              </a:rPr>
              <a:t>Early exposure to </a:t>
            </a:r>
            <a:r>
              <a:rPr lang="en-US" sz="1600" b="1" dirty="0">
                <a:latin typeface="Bahnschrift Light" panose="020B0502040204020203" pitchFamily="34" charset="0"/>
              </a:rPr>
              <a:t>significant adverse experience </a:t>
            </a:r>
            <a:r>
              <a:rPr lang="en-US" sz="1600" dirty="0">
                <a:latin typeface="Bahnschrift Light" panose="020B0502040204020203" pitchFamily="34" charset="0"/>
              </a:rPr>
              <a:t>can contribute to the development of substance use disorders.</a:t>
            </a:r>
          </a:p>
          <a:p>
            <a:pPr>
              <a:buAutoNum type="alphaLcPeriod"/>
            </a:pPr>
            <a:r>
              <a:rPr lang="en-US" sz="1600" b="1" dirty="0">
                <a:latin typeface="Bahnschrift Light" panose="020B0502040204020203" pitchFamily="34" charset="0"/>
              </a:rPr>
              <a:t>Mental health </a:t>
            </a:r>
            <a:r>
              <a:rPr lang="en-US" sz="1600" b="1" dirty="0" smtClean="0">
                <a:latin typeface="Bahnschrift Light" panose="020B0502040204020203" pitchFamily="34" charset="0"/>
              </a:rPr>
              <a:t>factors</a:t>
            </a:r>
            <a:r>
              <a:rPr lang="en-US" sz="1600" dirty="0" smtClean="0">
                <a:latin typeface="Bahnschrift Light" panose="020B0502040204020203" pitchFamily="34" charset="0"/>
              </a:rPr>
              <a:t>: Conditions </a:t>
            </a:r>
            <a:r>
              <a:rPr lang="en-US" sz="1600" dirty="0">
                <a:latin typeface="Bahnschrift Light" panose="020B0502040204020203" pitchFamily="34" charset="0"/>
              </a:rPr>
              <a:t>such as </a:t>
            </a:r>
            <a:r>
              <a:rPr lang="en-US" sz="1600" b="1" dirty="0">
                <a:latin typeface="Bahnschrift Light" panose="020B0502040204020203" pitchFamily="34" charset="0"/>
              </a:rPr>
              <a:t>depression, anxiety, attention deficit disorder, and post-traumatic stress disorder (PTSD) </a:t>
            </a:r>
            <a:r>
              <a:rPr lang="en-US" sz="1600" dirty="0">
                <a:latin typeface="Bahnschrift Light" panose="020B0502040204020203" pitchFamily="34" charset="0"/>
              </a:rPr>
              <a:t>increase the risk of addiction. </a:t>
            </a:r>
          </a:p>
        </p:txBody>
      </p:sp>
      <p:sp>
        <p:nvSpPr>
          <p:cNvPr id="3" name="Title 2">
            <a:extLst>
              <a:ext uri="{FF2B5EF4-FFF2-40B4-BE49-F238E27FC236}">
                <a16:creationId xmlns:a16="http://schemas.microsoft.com/office/drawing/2014/main" id="{FEA11095-E55B-3F38-9876-E5F51F733605}"/>
              </a:ext>
            </a:extLst>
          </p:cNvPr>
          <p:cNvSpPr>
            <a:spLocks noGrp="1"/>
          </p:cNvSpPr>
          <p:nvPr>
            <p:ph type="title"/>
          </p:nvPr>
        </p:nvSpPr>
        <p:spPr>
          <a:xfrm>
            <a:off x="1729250" y="539501"/>
            <a:ext cx="5619817" cy="618740"/>
          </a:xfrm>
          <a:solidFill>
            <a:schemeClr val="accent1"/>
          </a:solidFill>
          <a:ln>
            <a:solidFill>
              <a:schemeClr val="tx1"/>
            </a:solidFill>
          </a:ln>
        </p:spPr>
        <p:txBody>
          <a:bodyPr>
            <a:normAutofit fontScale="90000"/>
          </a:bodyPr>
          <a:lstStyle/>
          <a:p>
            <a:r>
              <a:rPr lang="en-US" dirty="0">
                <a:latin typeface="Arial Rounded MT Bold" panose="020F0704030504030204" pitchFamily="34" charset="0"/>
              </a:rPr>
              <a:t>Causes of </a:t>
            </a:r>
            <a:r>
              <a:rPr lang="en-US" dirty="0" smtClean="0">
                <a:latin typeface="Arial Rounded MT Bold" panose="020F0704030504030204" pitchFamily="34" charset="0"/>
              </a:rPr>
              <a:t>addiction</a:t>
            </a:r>
            <a:endParaRPr lang="en-US" dirty="0">
              <a:latin typeface="Arial Rounded MT Bold" panose="020F0704030504030204" pitchFamily="34" charset="0"/>
            </a:endParaRPr>
          </a:p>
        </p:txBody>
      </p:sp>
    </p:spTree>
    <p:extLst>
      <p:ext uri="{BB962C8B-B14F-4D97-AF65-F5344CB8AC3E}">
        <p14:creationId xmlns:p14="http://schemas.microsoft.com/office/powerpoint/2010/main" val="3267885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04A5C6-0440-4595-DFB6-3C9814B8C2E3}"/>
              </a:ext>
            </a:extLst>
          </p:cNvPr>
          <p:cNvSpPr>
            <a:spLocks noGrp="1"/>
          </p:cNvSpPr>
          <p:nvPr>
            <p:ph type="body" idx="1"/>
          </p:nvPr>
        </p:nvSpPr>
        <p:spPr>
          <a:xfrm>
            <a:off x="855465" y="810774"/>
            <a:ext cx="7536696" cy="3437375"/>
          </a:xfrm>
        </p:spPr>
        <p:txBody>
          <a:bodyPr/>
          <a:lstStyle/>
          <a:p>
            <a:pPr marL="152400" indent="0">
              <a:buNone/>
            </a:pPr>
            <a:r>
              <a:rPr lang="en-US" sz="1600" b="1" u="sng" dirty="0">
                <a:latin typeface="Bahnschrift Light" panose="020B0502040204020203" pitchFamily="34" charset="0"/>
              </a:rPr>
              <a:t>3. Environmental Factors</a:t>
            </a:r>
          </a:p>
          <a:p>
            <a:pPr marL="152400" indent="0">
              <a:buNone/>
            </a:pPr>
            <a:endParaRPr lang="en-US" sz="1600" dirty="0">
              <a:latin typeface="Bahnschrift Light" panose="020B0502040204020203" pitchFamily="34" charset="0"/>
            </a:endParaRPr>
          </a:p>
          <a:p>
            <a:pPr>
              <a:buFont typeface="+mj-lt"/>
              <a:buAutoNum type="alphaLcParenR"/>
            </a:pPr>
            <a:r>
              <a:rPr lang="en-US" sz="1600" b="1" dirty="0">
                <a:latin typeface="Bahnschrift Light" panose="020B0502040204020203" pitchFamily="34" charset="0"/>
              </a:rPr>
              <a:t>Family </a:t>
            </a:r>
            <a:r>
              <a:rPr lang="en-US" sz="1600" b="1" dirty="0" smtClean="0">
                <a:latin typeface="Bahnschrift Light" panose="020B0502040204020203" pitchFamily="34" charset="0"/>
              </a:rPr>
              <a:t>factors</a:t>
            </a:r>
            <a:r>
              <a:rPr lang="en-US" sz="1600" dirty="0" smtClean="0">
                <a:latin typeface="Bahnschrift Light" panose="020B0502040204020203" pitchFamily="34" charset="0"/>
              </a:rPr>
              <a:t>: Having </a:t>
            </a:r>
            <a:r>
              <a:rPr lang="en-US" sz="1600" dirty="0">
                <a:latin typeface="Bahnschrift Light" panose="020B0502040204020203" pitchFamily="34" charset="0"/>
              </a:rPr>
              <a:t>a </a:t>
            </a:r>
            <a:r>
              <a:rPr lang="en-US" sz="1600" b="1" dirty="0">
                <a:latin typeface="Bahnschrift Light" panose="020B0502040204020203" pitchFamily="34" charset="0"/>
              </a:rPr>
              <a:t>parent or sibling </a:t>
            </a:r>
            <a:r>
              <a:rPr lang="en-US" sz="1600" dirty="0">
                <a:latin typeface="Bahnschrift Light" panose="020B0502040204020203" pitchFamily="34" charset="0"/>
              </a:rPr>
              <a:t>with an addictive disorder raises the risk, as does a lack of parental supervision or support. </a:t>
            </a:r>
            <a:r>
              <a:rPr lang="en-US" sz="1600" b="1" dirty="0">
                <a:latin typeface="Bahnschrift Light" panose="020B0502040204020203" pitchFamily="34" charset="0"/>
              </a:rPr>
              <a:t>Poor-quality or troubled</a:t>
            </a:r>
            <a:r>
              <a:rPr lang="en-US" sz="1600" dirty="0">
                <a:latin typeface="Bahnschrift Light" panose="020B0502040204020203" pitchFamily="34" charset="0"/>
              </a:rPr>
              <a:t> parent-child relations and family disruptions such as divorce also add to one's risk, as does sexual, physical, or emotional abuse.</a:t>
            </a:r>
          </a:p>
          <a:p>
            <a:pPr>
              <a:buFont typeface="+mj-lt"/>
              <a:buAutoNum type="alphaLcParenR"/>
            </a:pPr>
            <a:r>
              <a:rPr lang="en-US" sz="1600" b="1" dirty="0">
                <a:latin typeface="Bahnschrift Light" panose="020B0502040204020203" pitchFamily="34" charset="0"/>
              </a:rPr>
              <a:t>Accessibility </a:t>
            </a:r>
            <a:r>
              <a:rPr lang="en-US" sz="1600" b="1" dirty="0" smtClean="0">
                <a:latin typeface="Bahnschrift Light" panose="020B0502040204020203" pitchFamily="34" charset="0"/>
              </a:rPr>
              <a:t>factors</a:t>
            </a:r>
            <a:r>
              <a:rPr lang="en-US" sz="1600" dirty="0" smtClean="0">
                <a:latin typeface="Bahnschrift Light" panose="020B0502040204020203" pitchFamily="34" charset="0"/>
              </a:rPr>
              <a:t>: Easy </a:t>
            </a:r>
            <a:r>
              <a:rPr lang="en-US" sz="1600" b="1" dirty="0">
                <a:latin typeface="Bahnschrift Light" panose="020B0502040204020203" pitchFamily="34" charset="0"/>
              </a:rPr>
              <a:t>availability of alcohol or other substances </a:t>
            </a:r>
            <a:r>
              <a:rPr lang="en-US" sz="1600" dirty="0">
                <a:latin typeface="Bahnschrift Light" panose="020B0502040204020203" pitchFamily="34" charset="0"/>
              </a:rPr>
              <a:t>in one’s home, at school or work, or in one’s community increases the risk of repeated use.</a:t>
            </a:r>
          </a:p>
          <a:p>
            <a:pPr>
              <a:buFont typeface="+mj-lt"/>
              <a:buAutoNum type="alphaLcParenR"/>
            </a:pPr>
            <a:r>
              <a:rPr lang="en-US" sz="1600" b="1" dirty="0">
                <a:latin typeface="Bahnschrift Light" panose="020B0502040204020203" pitchFamily="34" charset="0"/>
              </a:rPr>
              <a:t>Peer </a:t>
            </a:r>
            <a:r>
              <a:rPr lang="en-US" sz="1600" b="1" dirty="0" smtClean="0">
                <a:latin typeface="Bahnschrift Light" panose="020B0502040204020203" pitchFamily="34" charset="0"/>
              </a:rPr>
              <a:t>group: </a:t>
            </a:r>
            <a:r>
              <a:rPr lang="en-US" sz="1600" dirty="0" smtClean="0">
                <a:latin typeface="Bahnschrift Light" panose="020B0502040204020203" pitchFamily="34" charset="0"/>
              </a:rPr>
              <a:t>As </a:t>
            </a:r>
            <a:r>
              <a:rPr lang="en-US" sz="1600" dirty="0">
                <a:latin typeface="Bahnschrift Light" panose="020B0502040204020203" pitchFamily="34" charset="0"/>
              </a:rPr>
              <a:t>profoundly social animals, people are strongly influenced by their peers and, in generally seeking to be liked by them, may adopt many of their behaviors, particularly during adolescence. </a:t>
            </a:r>
          </a:p>
        </p:txBody>
      </p:sp>
    </p:spTree>
    <p:extLst>
      <p:ext uri="{BB962C8B-B14F-4D97-AF65-F5344CB8AC3E}">
        <p14:creationId xmlns:p14="http://schemas.microsoft.com/office/powerpoint/2010/main" val="1693116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43"/>
          <p:cNvSpPr txBox="1">
            <a:spLocks noGrp="1"/>
          </p:cNvSpPr>
          <p:nvPr>
            <p:ph type="subTitle" idx="4294967295"/>
          </p:nvPr>
        </p:nvSpPr>
        <p:spPr>
          <a:xfrm>
            <a:off x="831229" y="1593153"/>
            <a:ext cx="7669304" cy="2640181"/>
          </a:xfrm>
          <a:prstGeom prst="rect">
            <a:avLst/>
          </a:prstGeom>
        </p:spPr>
        <p:txBody>
          <a:bodyPr spcFirstLastPara="1" wrap="square" lIns="91425" tIns="91425" rIns="91425" bIns="91425" anchor="t" anchorCtr="0">
            <a:normAutofit fontScale="92500" lnSpcReduction="20000"/>
          </a:bodyPr>
          <a:lstStyle/>
          <a:p>
            <a:pPr marL="342900" indent="-342900" algn="just">
              <a:spcAft>
                <a:spcPts val="1200"/>
              </a:spcAft>
              <a:buClr>
                <a:schemeClr val="accent5"/>
              </a:buClr>
              <a:buSzPts val="1100"/>
            </a:pPr>
            <a:r>
              <a:rPr lang="en-US" sz="2000" dirty="0">
                <a:solidFill>
                  <a:schemeClr val="accent5"/>
                </a:solidFill>
                <a:latin typeface="Bahnschrift Light" panose="020B0502040204020203" pitchFamily="34" charset="0"/>
              </a:rPr>
              <a:t>Stimulants are </a:t>
            </a:r>
            <a:r>
              <a:rPr lang="en-US" sz="2000" dirty="0" smtClean="0">
                <a:solidFill>
                  <a:schemeClr val="accent5"/>
                </a:solidFill>
                <a:latin typeface="Bahnschrift Light" panose="020B0502040204020203" pitchFamily="34" charset="0"/>
              </a:rPr>
              <a:t>group of substances </a:t>
            </a:r>
            <a:r>
              <a:rPr lang="en-US" sz="2000" dirty="0">
                <a:solidFill>
                  <a:schemeClr val="accent5"/>
                </a:solidFill>
                <a:latin typeface="Bahnschrift Light" panose="020B0502040204020203" pitchFamily="34" charset="0"/>
              </a:rPr>
              <a:t>that </a:t>
            </a:r>
            <a:r>
              <a:rPr lang="en-US" sz="2000" b="1" dirty="0">
                <a:solidFill>
                  <a:schemeClr val="accent5"/>
                </a:solidFill>
                <a:latin typeface="Bahnschrift Light" panose="020B0502040204020203" pitchFamily="34" charset="0"/>
              </a:rPr>
              <a:t>increase the activity of the central nervous system</a:t>
            </a:r>
            <a:r>
              <a:rPr lang="en-US" sz="2000" dirty="0">
                <a:solidFill>
                  <a:schemeClr val="accent5"/>
                </a:solidFill>
                <a:latin typeface="Bahnschrift Light" panose="020B0502040204020203" pitchFamily="34" charset="0"/>
              </a:rPr>
              <a:t>, resulting in increased blood pressure and heart rate, more alertness, and sped-up behavior and thinking. </a:t>
            </a:r>
          </a:p>
          <a:p>
            <a:pPr marL="342900" indent="-342900">
              <a:spcAft>
                <a:spcPts val="1200"/>
              </a:spcAft>
              <a:buClr>
                <a:schemeClr val="accent5"/>
              </a:buClr>
              <a:buSzPts val="1100"/>
            </a:pPr>
            <a:r>
              <a:rPr lang="en-US" sz="2000" b="1" dirty="0">
                <a:solidFill>
                  <a:schemeClr val="accent5"/>
                </a:solidFill>
                <a:latin typeface="Bahnschrift Light" panose="020B0502040204020203" pitchFamily="34" charset="0"/>
              </a:rPr>
              <a:t>What is their effect on the mind?</a:t>
            </a:r>
          </a:p>
          <a:p>
            <a:pPr marL="342900" indent="-342900">
              <a:spcAft>
                <a:spcPts val="1200"/>
              </a:spcAft>
              <a:buClr>
                <a:schemeClr val="accent5"/>
              </a:buClr>
              <a:buSzPts val="1100"/>
            </a:pPr>
            <a:r>
              <a:rPr lang="en-US" sz="2000" dirty="0">
                <a:solidFill>
                  <a:schemeClr val="accent5"/>
                </a:solidFill>
                <a:latin typeface="Bahnschrift Light" panose="020B0502040204020203" pitchFamily="34" charset="0"/>
              </a:rPr>
              <a:t>Produce a sense of </a:t>
            </a:r>
            <a:r>
              <a:rPr lang="en-US" sz="2000" dirty="0" smtClean="0">
                <a:solidFill>
                  <a:schemeClr val="accent5"/>
                </a:solidFill>
                <a:latin typeface="Bahnschrift Light" panose="020B0502040204020203" pitchFamily="34" charset="0"/>
              </a:rPr>
              <a:t>pleasure</a:t>
            </a:r>
            <a:r>
              <a:rPr lang="en-US" sz="2000" dirty="0" smtClean="0">
                <a:solidFill>
                  <a:schemeClr val="accent5"/>
                </a:solidFill>
                <a:latin typeface="Bahnschrift Light" panose="020B0502040204020203" pitchFamily="34" charset="0"/>
              </a:rPr>
              <a:t>, </a:t>
            </a:r>
            <a:r>
              <a:rPr lang="en-US" sz="2000" dirty="0">
                <a:solidFill>
                  <a:schemeClr val="accent5"/>
                </a:solidFill>
                <a:latin typeface="Bahnschrift Light" panose="020B0502040204020203" pitchFamily="34" charset="0"/>
              </a:rPr>
              <a:t>enhance self esteem, improve mental and physical performance, increase activity, reduce appetite, extend </a:t>
            </a:r>
            <a:r>
              <a:rPr lang="en-US" sz="2000" dirty="0" smtClean="0">
                <a:solidFill>
                  <a:schemeClr val="accent5"/>
                </a:solidFill>
                <a:latin typeface="Bahnschrift Light" panose="020B0502040204020203" pitchFamily="34" charset="0"/>
              </a:rPr>
              <a:t>wakefulness.</a:t>
            </a:r>
            <a:endParaRPr lang="en-US" sz="2000" dirty="0">
              <a:solidFill>
                <a:schemeClr val="accent5"/>
              </a:solidFill>
              <a:latin typeface="Bahnschrift Light" panose="020B0502040204020203" pitchFamily="34" charset="0"/>
            </a:endParaRPr>
          </a:p>
          <a:p>
            <a:pPr marL="342900" indent="-342900" algn="just">
              <a:spcAft>
                <a:spcPts val="1200"/>
              </a:spcAft>
              <a:buClr>
                <a:schemeClr val="accent5"/>
              </a:buClr>
              <a:buSzPts val="1100"/>
            </a:pPr>
            <a:endParaRPr sz="2000" dirty="0">
              <a:solidFill>
                <a:schemeClr val="accent5"/>
              </a:solidFill>
              <a:latin typeface="Bahnschrift Light" panose="020B0502040204020203" pitchFamily="34" charset="0"/>
            </a:endParaRPr>
          </a:p>
        </p:txBody>
      </p:sp>
      <p:sp>
        <p:nvSpPr>
          <p:cNvPr id="1189" name="Google Shape;1189;p43"/>
          <p:cNvSpPr txBox="1">
            <a:spLocks noGrp="1"/>
          </p:cNvSpPr>
          <p:nvPr>
            <p:ph type="title"/>
          </p:nvPr>
        </p:nvSpPr>
        <p:spPr>
          <a:xfrm>
            <a:off x="1668290" y="562187"/>
            <a:ext cx="5856883" cy="589279"/>
          </a:xfrm>
          <a:prstGeom prst="rect">
            <a:avLst/>
          </a:prstGeom>
          <a:solidFill>
            <a:schemeClr val="accent1"/>
          </a:solidFill>
          <a:ln>
            <a:solidFill>
              <a:srgbClr val="00B0F0"/>
            </a:solidFill>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smtClean="0">
                <a:latin typeface="Arial Rounded MT Bold" panose="020F0704030504030204" pitchFamily="34" charset="0"/>
              </a:rPr>
              <a:t>Stimulants</a:t>
            </a:r>
            <a:endParaRPr dirty="0">
              <a:latin typeface="Arial Rounded MT Bold" panose="020F0704030504030204" pitchFamily="34" charset="0"/>
            </a:endParaRPr>
          </a:p>
        </p:txBody>
      </p:sp>
      <p:sp>
        <p:nvSpPr>
          <p:cNvPr id="1191" name="Google Shape;1191;p43"/>
          <p:cNvSpPr/>
          <p:nvPr/>
        </p:nvSpPr>
        <p:spPr>
          <a:xfrm>
            <a:off x="8592564" y="562187"/>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0" name="Google Shape;840;p35"/>
          <p:cNvGrpSpPr/>
          <p:nvPr/>
        </p:nvGrpSpPr>
        <p:grpSpPr>
          <a:xfrm>
            <a:off x="8319972" y="4259606"/>
            <a:ext cx="604882" cy="583891"/>
            <a:chOff x="422347" y="2530081"/>
            <a:chExt cx="604882" cy="583891"/>
          </a:xfrm>
        </p:grpSpPr>
        <p:sp>
          <p:nvSpPr>
            <p:cNvPr id="841" name="Google Shape;841;p3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 name="Google Shape;844;p35"/>
            <p:cNvGrpSpPr/>
            <p:nvPr/>
          </p:nvGrpSpPr>
          <p:grpSpPr>
            <a:xfrm>
              <a:off x="436294" y="2543958"/>
              <a:ext cx="576988" cy="553696"/>
              <a:chOff x="436294" y="2543958"/>
              <a:chExt cx="576988" cy="553696"/>
            </a:xfrm>
          </p:grpSpPr>
          <p:sp>
            <p:nvSpPr>
              <p:cNvPr id="845" name="Google Shape;845;p3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 name="Google Shape;851;p3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 name="Google Shape;857;p35"/>
          <p:cNvSpPr txBox="1">
            <a:spLocks noGrp="1"/>
          </p:cNvSpPr>
          <p:nvPr>
            <p:ph type="body" idx="1"/>
          </p:nvPr>
        </p:nvSpPr>
        <p:spPr>
          <a:xfrm>
            <a:off x="1116652" y="1349537"/>
            <a:ext cx="6238974" cy="33729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Clr>
                <a:schemeClr val="dk2"/>
              </a:buClr>
              <a:buSzPts val="1200"/>
              <a:buNone/>
            </a:pPr>
            <a:endParaRPr lang="en" sz="2000" dirty="0">
              <a:latin typeface="Bahnschrift Light" panose="020B0502040204020203" pitchFamily="34" charset="0"/>
              <a:ea typeface="Nirmala UI Semilight" panose="020B0402040204020203" pitchFamily="34" charset="0"/>
              <a:cs typeface="Nirmala UI Semilight" panose="020B0402040204020203" pitchFamily="34" charset="0"/>
            </a:endParaRPr>
          </a:p>
          <a:p>
            <a:pPr marL="152400" lvl="0" indent="0" algn="l" rtl="0">
              <a:spcBef>
                <a:spcPts val="0"/>
              </a:spcBef>
              <a:spcAft>
                <a:spcPts val="0"/>
              </a:spcAft>
              <a:buClr>
                <a:schemeClr val="dk2"/>
              </a:buClr>
              <a:buSzPts val="1200"/>
              <a:buNone/>
            </a:pPr>
            <a:r>
              <a:rPr lang="en" sz="2000" dirty="0">
                <a:latin typeface="Bahnschrift Light" panose="020B0502040204020203" pitchFamily="34" charset="0"/>
                <a:ea typeface="Nirmala UI Semilight" panose="020B0402040204020203" pitchFamily="34" charset="0"/>
                <a:cs typeface="Nirmala UI Semilight" panose="020B0402040204020203" pitchFamily="34" charset="0"/>
              </a:rPr>
              <a:t> </a:t>
            </a:r>
            <a:r>
              <a:rPr lang="en" sz="2000" dirty="0" smtClean="0">
                <a:latin typeface="Bahnschrift Light" panose="020B0502040204020203" pitchFamily="34" charset="0"/>
                <a:ea typeface="Nirmala UI Semilight" panose="020B0402040204020203" pitchFamily="34" charset="0"/>
                <a:cs typeface="Nirmala UI Semilight" panose="020B0402040204020203" pitchFamily="34" charset="0"/>
              </a:rPr>
              <a:t>    The difference between </a:t>
            </a:r>
            <a:r>
              <a:rPr lang="en" sz="2000" dirty="0">
                <a:latin typeface="Bahnschrift Light" panose="020B0502040204020203" pitchFamily="34" charset="0"/>
                <a:ea typeface="Nirmala UI Semilight" panose="020B0402040204020203" pitchFamily="34" charset="0"/>
                <a:cs typeface="Nirmala UI Semilight" panose="020B0402040204020203" pitchFamily="34" charset="0"/>
              </a:rPr>
              <a:t>C</a:t>
            </a:r>
            <a:r>
              <a:rPr lang="en" sz="2000" dirty="0" smtClean="0">
                <a:latin typeface="Bahnschrift Light" panose="020B0502040204020203" pitchFamily="34" charset="0"/>
                <a:ea typeface="Nirmala UI Semilight" panose="020B0402040204020203" pitchFamily="34" charset="0"/>
                <a:cs typeface="Nirmala UI Semilight" panose="020B0402040204020203" pitchFamily="34" charset="0"/>
              </a:rPr>
              <a:t>hemical and Non </a:t>
            </a:r>
            <a:r>
              <a:rPr lang="en" sz="2000" dirty="0">
                <a:latin typeface="Bahnschrift Light" panose="020B0502040204020203" pitchFamily="34" charset="0"/>
                <a:ea typeface="Nirmala UI Semilight" panose="020B0402040204020203" pitchFamily="34" charset="0"/>
                <a:cs typeface="Nirmala UI Semilight" panose="020B0402040204020203" pitchFamily="34" charset="0"/>
              </a:rPr>
              <a:t>C</a:t>
            </a:r>
            <a:r>
              <a:rPr lang="en" sz="2000" dirty="0" smtClean="0">
                <a:latin typeface="Bahnschrift Light" panose="020B0502040204020203" pitchFamily="34" charset="0"/>
                <a:ea typeface="Nirmala UI Semilight" panose="020B0402040204020203" pitchFamily="34" charset="0"/>
                <a:cs typeface="Nirmala UI Semilight" panose="020B0402040204020203" pitchFamily="34" charset="0"/>
              </a:rPr>
              <a:t>hemical addiction</a:t>
            </a:r>
          </a:p>
          <a:p>
            <a:pPr marL="152400" lvl="0" indent="0" algn="l" rtl="0">
              <a:spcBef>
                <a:spcPts val="0"/>
              </a:spcBef>
              <a:spcAft>
                <a:spcPts val="0"/>
              </a:spcAft>
              <a:buClr>
                <a:schemeClr val="dk2"/>
              </a:buClr>
              <a:buSzPts val="1200"/>
              <a:buNone/>
            </a:pPr>
            <a:r>
              <a:rPr lang="en" sz="2000" dirty="0" smtClean="0">
                <a:latin typeface="Bahnschrift Light" panose="020B0502040204020203" pitchFamily="34" charset="0"/>
                <a:ea typeface="Nirmala UI Semilight" panose="020B0402040204020203" pitchFamily="34" charset="0"/>
                <a:cs typeface="Nirmala UI Semilight" panose="020B0402040204020203" pitchFamily="34" charset="0"/>
              </a:rPr>
              <a:t>     </a:t>
            </a:r>
          </a:p>
          <a:p>
            <a:pPr marL="152400" lvl="0" indent="0" algn="l" rtl="0">
              <a:spcBef>
                <a:spcPts val="0"/>
              </a:spcBef>
              <a:spcAft>
                <a:spcPts val="0"/>
              </a:spcAft>
              <a:buClr>
                <a:schemeClr val="dk2"/>
              </a:buClr>
              <a:buSzPts val="1200"/>
              <a:buNone/>
            </a:pPr>
            <a:r>
              <a:rPr lang="en" sz="2000" dirty="0">
                <a:latin typeface="Bahnschrift Light" panose="020B0502040204020203" pitchFamily="34" charset="0"/>
                <a:ea typeface="Nirmala UI Semilight" panose="020B0402040204020203" pitchFamily="34" charset="0"/>
                <a:cs typeface="Nirmala UI Semilight" panose="020B0402040204020203" pitchFamily="34" charset="0"/>
              </a:rPr>
              <a:t> </a:t>
            </a:r>
            <a:r>
              <a:rPr lang="en" sz="2000" dirty="0" smtClean="0">
                <a:latin typeface="Bahnschrift Light" panose="020B0502040204020203" pitchFamily="34" charset="0"/>
                <a:ea typeface="Nirmala UI Semilight" panose="020B0402040204020203" pitchFamily="34" charset="0"/>
                <a:cs typeface="Nirmala UI Semilight" panose="020B0402040204020203" pitchFamily="34" charset="0"/>
              </a:rPr>
              <a:t>    Impact of chemical/drug addiction on a person</a:t>
            </a:r>
          </a:p>
          <a:p>
            <a:pPr marL="457200" lvl="0" indent="-304800" algn="l" rtl="0">
              <a:spcBef>
                <a:spcPts val="0"/>
              </a:spcBef>
              <a:spcAft>
                <a:spcPts val="0"/>
              </a:spcAft>
              <a:buClr>
                <a:schemeClr val="dk2"/>
              </a:buClr>
              <a:buSzPts val="1200"/>
              <a:buAutoNum type="arabicPeriod"/>
            </a:pPr>
            <a:endParaRPr sz="2000" dirty="0">
              <a:latin typeface="Bahnschrift Light" panose="020B0502040204020203" pitchFamily="34" charset="0"/>
              <a:ea typeface="Nirmala UI Semilight" panose="020B0402040204020203" pitchFamily="34" charset="0"/>
              <a:cs typeface="Nirmala UI Semilight" panose="020B0402040204020203" pitchFamily="34" charset="0"/>
            </a:endParaRPr>
          </a:p>
        </p:txBody>
      </p:sp>
      <p:sp>
        <p:nvSpPr>
          <p:cNvPr id="858" name="Google Shape;858;p35"/>
          <p:cNvSpPr txBox="1">
            <a:spLocks noGrp="1"/>
          </p:cNvSpPr>
          <p:nvPr>
            <p:ph type="title"/>
          </p:nvPr>
        </p:nvSpPr>
        <p:spPr>
          <a:xfrm>
            <a:off x="713250" y="539499"/>
            <a:ext cx="7717500" cy="727113"/>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smtClean="0">
                <a:latin typeface="Arial Rounded MT Bold" panose="020F0704030504030204" pitchFamily="34" charset="0"/>
              </a:rPr>
              <a:t>Learning Outcomes</a:t>
            </a:r>
            <a:endParaRPr dirty="0">
              <a:latin typeface="Arial Rounded MT Bold" panose="020F0704030504030204" pitchFamily="34" charset="0"/>
            </a:endParaRPr>
          </a:p>
        </p:txBody>
      </p:sp>
      <p:sp>
        <p:nvSpPr>
          <p:cNvPr id="859" name="Google Shape;859;p35"/>
          <p:cNvSpPr/>
          <p:nvPr/>
        </p:nvSpPr>
        <p:spPr>
          <a:xfrm>
            <a:off x="8726378" y="384810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396;p47"/>
          <p:cNvGrpSpPr/>
          <p:nvPr/>
        </p:nvGrpSpPr>
        <p:grpSpPr>
          <a:xfrm>
            <a:off x="1322097" y="1776670"/>
            <a:ext cx="286630" cy="256646"/>
            <a:chOff x="7560389" y="1266060"/>
            <a:chExt cx="670014" cy="647908"/>
          </a:xfrm>
        </p:grpSpPr>
        <p:sp>
          <p:nvSpPr>
            <p:cNvPr id="23" name="Google Shape;1397;p47"/>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8;p47"/>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99;p47"/>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396;p47"/>
          <p:cNvGrpSpPr/>
          <p:nvPr/>
        </p:nvGrpSpPr>
        <p:grpSpPr>
          <a:xfrm>
            <a:off x="1277319" y="2678841"/>
            <a:ext cx="286630" cy="256646"/>
            <a:chOff x="7560389" y="1266060"/>
            <a:chExt cx="670014" cy="647908"/>
          </a:xfrm>
        </p:grpSpPr>
        <p:sp>
          <p:nvSpPr>
            <p:cNvPr id="31" name="Google Shape;1397;p47"/>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98;p47"/>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99;p47"/>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897;p37"/>
          <p:cNvGrpSpPr/>
          <p:nvPr/>
        </p:nvGrpSpPr>
        <p:grpSpPr>
          <a:xfrm>
            <a:off x="7003627" y="62789"/>
            <a:ext cx="1982074" cy="2145318"/>
            <a:chOff x="4828025" y="773274"/>
            <a:chExt cx="3334870" cy="3490967"/>
          </a:xfrm>
        </p:grpSpPr>
        <p:grpSp>
          <p:nvGrpSpPr>
            <p:cNvPr id="35" name="Google Shape;898;p37"/>
            <p:cNvGrpSpPr/>
            <p:nvPr/>
          </p:nvGrpSpPr>
          <p:grpSpPr>
            <a:xfrm>
              <a:off x="4828025" y="773274"/>
              <a:ext cx="3334870" cy="3490967"/>
              <a:chOff x="4942325" y="773274"/>
              <a:chExt cx="3334870" cy="3490967"/>
            </a:xfrm>
          </p:grpSpPr>
          <p:sp>
            <p:nvSpPr>
              <p:cNvPr id="37" name="Google Shape;899;p37"/>
              <p:cNvSpPr/>
              <p:nvPr/>
            </p:nvSpPr>
            <p:spPr>
              <a:xfrm>
                <a:off x="5155433" y="1825251"/>
                <a:ext cx="1821508" cy="883592"/>
              </a:xfrm>
              <a:custGeom>
                <a:avLst/>
                <a:gdLst/>
                <a:ahLst/>
                <a:cxnLst/>
                <a:rect l="l" t="t" r="r" b="b"/>
                <a:pathLst>
                  <a:path w="39063" h="18949" extrusionOk="0">
                    <a:moveTo>
                      <a:pt x="19289" y="0"/>
                    </a:moveTo>
                    <a:cubicBezTo>
                      <a:pt x="7525" y="0"/>
                      <a:pt x="1" y="10697"/>
                      <a:pt x="1" y="10697"/>
                    </a:cubicBezTo>
                    <a:cubicBezTo>
                      <a:pt x="6204" y="16868"/>
                      <a:pt x="12510" y="18948"/>
                      <a:pt x="18194" y="18948"/>
                    </a:cubicBezTo>
                    <a:cubicBezTo>
                      <a:pt x="29962" y="18948"/>
                      <a:pt x="39062" y="10030"/>
                      <a:pt x="39062" y="10030"/>
                    </a:cubicBezTo>
                    <a:cubicBezTo>
                      <a:pt x="31721" y="2525"/>
                      <a:pt x="25005" y="0"/>
                      <a:pt x="1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00;p37"/>
              <p:cNvSpPr/>
              <p:nvPr/>
            </p:nvSpPr>
            <p:spPr>
              <a:xfrm>
                <a:off x="5143029" y="1815412"/>
                <a:ext cx="1841652" cy="902197"/>
              </a:xfrm>
              <a:custGeom>
                <a:avLst/>
                <a:gdLst/>
                <a:ahLst/>
                <a:cxnLst/>
                <a:rect l="l" t="t" r="r" b="b"/>
                <a:pathLst>
                  <a:path w="39495" h="19348" extrusionOk="0">
                    <a:moveTo>
                      <a:pt x="19522" y="467"/>
                    </a:moveTo>
                    <a:cubicBezTo>
                      <a:pt x="19541" y="467"/>
                      <a:pt x="19561" y="467"/>
                      <a:pt x="19581" y="467"/>
                    </a:cubicBezTo>
                    <a:cubicBezTo>
                      <a:pt x="26085" y="467"/>
                      <a:pt x="32623" y="3769"/>
                      <a:pt x="39061" y="10274"/>
                    </a:cubicBezTo>
                    <a:cubicBezTo>
                      <a:pt x="37794" y="11408"/>
                      <a:pt x="29221" y="18980"/>
                      <a:pt x="18480" y="18980"/>
                    </a:cubicBezTo>
                    <a:cubicBezTo>
                      <a:pt x="12042" y="18980"/>
                      <a:pt x="5971" y="16278"/>
                      <a:pt x="567" y="10908"/>
                    </a:cubicBezTo>
                    <a:cubicBezTo>
                      <a:pt x="1466" y="9609"/>
                      <a:pt x="8746" y="467"/>
                      <a:pt x="19522" y="467"/>
                    </a:cubicBezTo>
                    <a:close/>
                    <a:moveTo>
                      <a:pt x="19481" y="0"/>
                    </a:moveTo>
                    <a:cubicBezTo>
                      <a:pt x="7772" y="0"/>
                      <a:pt x="133" y="10641"/>
                      <a:pt x="67" y="10774"/>
                    </a:cubicBezTo>
                    <a:cubicBezTo>
                      <a:pt x="0" y="10841"/>
                      <a:pt x="0" y="10941"/>
                      <a:pt x="100" y="11008"/>
                    </a:cubicBezTo>
                    <a:cubicBezTo>
                      <a:pt x="5637" y="16579"/>
                      <a:pt x="11808" y="19347"/>
                      <a:pt x="18447" y="19347"/>
                    </a:cubicBezTo>
                    <a:cubicBezTo>
                      <a:pt x="30155" y="19347"/>
                      <a:pt x="39395" y="10474"/>
                      <a:pt x="39428" y="10408"/>
                    </a:cubicBezTo>
                    <a:cubicBezTo>
                      <a:pt x="39495" y="10307"/>
                      <a:pt x="39495" y="10174"/>
                      <a:pt x="39428" y="10107"/>
                    </a:cubicBezTo>
                    <a:cubicBezTo>
                      <a:pt x="32890" y="3403"/>
                      <a:pt x="26152" y="0"/>
                      <a:pt x="19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01;p37"/>
              <p:cNvSpPr/>
              <p:nvPr/>
            </p:nvSpPr>
            <p:spPr>
              <a:xfrm>
                <a:off x="5640778" y="1882282"/>
                <a:ext cx="777742" cy="777788"/>
              </a:xfrm>
              <a:custGeom>
                <a:avLst/>
                <a:gdLst/>
                <a:ahLst/>
                <a:cxnLst/>
                <a:rect l="l" t="t" r="r" b="b"/>
                <a:pathLst>
                  <a:path w="16679" h="16680" extrusionOk="0">
                    <a:moveTo>
                      <a:pt x="8340" y="0"/>
                    </a:moveTo>
                    <a:cubicBezTo>
                      <a:pt x="3736" y="0"/>
                      <a:pt x="0" y="3736"/>
                      <a:pt x="0" y="8340"/>
                    </a:cubicBezTo>
                    <a:cubicBezTo>
                      <a:pt x="0" y="12943"/>
                      <a:pt x="3736" y="16679"/>
                      <a:pt x="8340" y="16679"/>
                    </a:cubicBezTo>
                    <a:cubicBezTo>
                      <a:pt x="12976" y="16679"/>
                      <a:pt x="16679" y="12943"/>
                      <a:pt x="16679" y="8340"/>
                    </a:cubicBezTo>
                    <a:cubicBezTo>
                      <a:pt x="16679" y="3736"/>
                      <a:pt x="12976" y="0"/>
                      <a:pt x="8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02;p37"/>
              <p:cNvSpPr/>
              <p:nvPr/>
            </p:nvSpPr>
            <p:spPr>
              <a:xfrm>
                <a:off x="6001662" y="1997977"/>
                <a:ext cx="317364" cy="249890"/>
              </a:xfrm>
              <a:custGeom>
                <a:avLst/>
                <a:gdLst/>
                <a:ahLst/>
                <a:cxnLst/>
                <a:rect l="l" t="t" r="r" b="b"/>
                <a:pathLst>
                  <a:path w="6806" h="5359" extrusionOk="0">
                    <a:moveTo>
                      <a:pt x="1224" y="1"/>
                    </a:moveTo>
                    <a:cubicBezTo>
                      <a:pt x="639" y="1"/>
                      <a:pt x="245" y="88"/>
                      <a:pt x="200" y="88"/>
                    </a:cubicBezTo>
                    <a:cubicBezTo>
                      <a:pt x="67" y="121"/>
                      <a:pt x="0" y="221"/>
                      <a:pt x="34" y="355"/>
                    </a:cubicBezTo>
                    <a:cubicBezTo>
                      <a:pt x="61" y="465"/>
                      <a:pt x="135" y="530"/>
                      <a:pt x="235" y="530"/>
                    </a:cubicBezTo>
                    <a:cubicBezTo>
                      <a:pt x="256" y="530"/>
                      <a:pt x="277" y="527"/>
                      <a:pt x="300" y="522"/>
                    </a:cubicBezTo>
                    <a:cubicBezTo>
                      <a:pt x="300" y="522"/>
                      <a:pt x="674" y="428"/>
                      <a:pt x="1242" y="428"/>
                    </a:cubicBezTo>
                    <a:cubicBezTo>
                      <a:pt x="1897" y="428"/>
                      <a:pt x="2809" y="553"/>
                      <a:pt x="3703" y="1089"/>
                    </a:cubicBezTo>
                    <a:cubicBezTo>
                      <a:pt x="4970" y="1856"/>
                      <a:pt x="5838" y="3224"/>
                      <a:pt x="6305" y="5192"/>
                    </a:cubicBezTo>
                    <a:cubicBezTo>
                      <a:pt x="6338" y="5258"/>
                      <a:pt x="6405" y="5358"/>
                      <a:pt x="6505" y="5358"/>
                    </a:cubicBezTo>
                    <a:lnTo>
                      <a:pt x="6572" y="5358"/>
                    </a:lnTo>
                    <a:cubicBezTo>
                      <a:pt x="6705" y="5325"/>
                      <a:pt x="6805" y="5225"/>
                      <a:pt x="6738" y="5092"/>
                    </a:cubicBezTo>
                    <a:cubicBezTo>
                      <a:pt x="6238" y="3023"/>
                      <a:pt x="5304" y="1556"/>
                      <a:pt x="3970" y="722"/>
                    </a:cubicBezTo>
                    <a:cubicBezTo>
                      <a:pt x="2957" y="133"/>
                      <a:pt x="1945" y="1"/>
                      <a:pt x="1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03;p37"/>
              <p:cNvSpPr/>
              <p:nvPr/>
            </p:nvSpPr>
            <p:spPr>
              <a:xfrm>
                <a:off x="7246035" y="2526273"/>
                <a:ext cx="135367" cy="133828"/>
              </a:xfrm>
              <a:custGeom>
                <a:avLst/>
                <a:gdLst/>
                <a:ahLst/>
                <a:cxnLst/>
                <a:rect l="l" t="t" r="r" b="b"/>
                <a:pathLst>
                  <a:path w="2903" h="2870" extrusionOk="0">
                    <a:moveTo>
                      <a:pt x="1469" y="401"/>
                    </a:moveTo>
                    <a:cubicBezTo>
                      <a:pt x="2002" y="401"/>
                      <a:pt x="2469" y="868"/>
                      <a:pt x="2469" y="1435"/>
                    </a:cubicBezTo>
                    <a:cubicBezTo>
                      <a:pt x="2469" y="2002"/>
                      <a:pt x="1969" y="2435"/>
                      <a:pt x="1402" y="2435"/>
                    </a:cubicBezTo>
                    <a:cubicBezTo>
                      <a:pt x="868" y="2435"/>
                      <a:pt x="401" y="2002"/>
                      <a:pt x="401" y="1401"/>
                    </a:cubicBezTo>
                    <a:cubicBezTo>
                      <a:pt x="401" y="868"/>
                      <a:pt x="868" y="401"/>
                      <a:pt x="1469" y="401"/>
                    </a:cubicBezTo>
                    <a:close/>
                    <a:moveTo>
                      <a:pt x="1469" y="0"/>
                    </a:moveTo>
                    <a:cubicBezTo>
                      <a:pt x="668" y="0"/>
                      <a:pt x="1" y="601"/>
                      <a:pt x="1" y="1401"/>
                    </a:cubicBezTo>
                    <a:cubicBezTo>
                      <a:pt x="1" y="2202"/>
                      <a:pt x="668" y="2869"/>
                      <a:pt x="1469" y="2869"/>
                    </a:cubicBezTo>
                    <a:cubicBezTo>
                      <a:pt x="2236" y="2869"/>
                      <a:pt x="2870" y="2235"/>
                      <a:pt x="2903" y="1435"/>
                    </a:cubicBezTo>
                    <a:cubicBezTo>
                      <a:pt x="2903" y="667"/>
                      <a:pt x="2236" y="0"/>
                      <a:pt x="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04;p37"/>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05;p37"/>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06;p37"/>
              <p:cNvSpPr/>
              <p:nvPr/>
            </p:nvSpPr>
            <p:spPr>
              <a:xfrm>
                <a:off x="6477634" y="2645885"/>
                <a:ext cx="1264512" cy="1244695"/>
              </a:xfrm>
              <a:custGeom>
                <a:avLst/>
                <a:gdLst/>
                <a:ahLst/>
                <a:cxnLst/>
                <a:rect l="l" t="t" r="r" b="b"/>
                <a:pathLst>
                  <a:path w="27118" h="26693" extrusionOk="0">
                    <a:moveTo>
                      <a:pt x="5161" y="0"/>
                    </a:moveTo>
                    <a:cubicBezTo>
                      <a:pt x="5152" y="0"/>
                      <a:pt x="5144" y="2"/>
                      <a:pt x="5137" y="4"/>
                    </a:cubicBezTo>
                    <a:cubicBezTo>
                      <a:pt x="4270" y="337"/>
                      <a:pt x="0" y="6642"/>
                      <a:pt x="0" y="6642"/>
                    </a:cubicBezTo>
                    <a:cubicBezTo>
                      <a:pt x="0" y="6642"/>
                      <a:pt x="19493" y="26693"/>
                      <a:pt x="20626" y="26693"/>
                    </a:cubicBezTo>
                    <a:cubicBezTo>
                      <a:pt x="20635" y="26693"/>
                      <a:pt x="20642" y="26692"/>
                      <a:pt x="20649" y="26690"/>
                    </a:cubicBezTo>
                    <a:cubicBezTo>
                      <a:pt x="21516" y="26389"/>
                      <a:pt x="26519" y="21152"/>
                      <a:pt x="26820" y="20218"/>
                    </a:cubicBezTo>
                    <a:cubicBezTo>
                      <a:pt x="27118" y="19358"/>
                      <a:pt x="6324" y="0"/>
                      <a:pt x="5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07;p37"/>
              <p:cNvSpPr/>
              <p:nvPr/>
            </p:nvSpPr>
            <p:spPr>
              <a:xfrm>
                <a:off x="6468308" y="2638284"/>
                <a:ext cx="1270854" cy="1261481"/>
              </a:xfrm>
              <a:custGeom>
                <a:avLst/>
                <a:gdLst/>
                <a:ahLst/>
                <a:cxnLst/>
                <a:rect l="l" t="t" r="r" b="b"/>
                <a:pathLst>
                  <a:path w="27254" h="27053" extrusionOk="0">
                    <a:moveTo>
                      <a:pt x="5371" y="467"/>
                    </a:moveTo>
                    <a:cubicBezTo>
                      <a:pt x="6872" y="867"/>
                      <a:pt x="26252" y="18980"/>
                      <a:pt x="26819" y="20448"/>
                    </a:cubicBezTo>
                    <a:cubicBezTo>
                      <a:pt x="26419" y="21382"/>
                      <a:pt x="21716" y="26319"/>
                      <a:pt x="20849" y="26686"/>
                    </a:cubicBezTo>
                    <a:cubicBezTo>
                      <a:pt x="19714" y="26286"/>
                      <a:pt x="8139" y="14677"/>
                      <a:pt x="501" y="6805"/>
                    </a:cubicBezTo>
                    <a:cubicBezTo>
                      <a:pt x="2068" y="4370"/>
                      <a:pt x="4737" y="701"/>
                      <a:pt x="5371" y="467"/>
                    </a:cubicBezTo>
                    <a:close/>
                    <a:moveTo>
                      <a:pt x="5271" y="0"/>
                    </a:moveTo>
                    <a:cubicBezTo>
                      <a:pt x="4370" y="300"/>
                      <a:pt x="734" y="5637"/>
                      <a:pt x="34" y="6672"/>
                    </a:cubicBezTo>
                    <a:cubicBezTo>
                      <a:pt x="0" y="6772"/>
                      <a:pt x="0" y="6838"/>
                      <a:pt x="67" y="6938"/>
                    </a:cubicBezTo>
                    <a:cubicBezTo>
                      <a:pt x="3336" y="10307"/>
                      <a:pt x="19681" y="27053"/>
                      <a:pt x="20849" y="27053"/>
                    </a:cubicBezTo>
                    <a:lnTo>
                      <a:pt x="20915" y="27053"/>
                    </a:lnTo>
                    <a:cubicBezTo>
                      <a:pt x="21849" y="26786"/>
                      <a:pt x="26886" y="21482"/>
                      <a:pt x="27220" y="20481"/>
                    </a:cubicBezTo>
                    <a:cubicBezTo>
                      <a:pt x="27253" y="20348"/>
                      <a:pt x="27220" y="20215"/>
                      <a:pt x="27020" y="19948"/>
                    </a:cubicBezTo>
                    <a:cubicBezTo>
                      <a:pt x="25919" y="18447"/>
                      <a:pt x="20615" y="13343"/>
                      <a:pt x="15878" y="8940"/>
                    </a:cubicBezTo>
                    <a:cubicBezTo>
                      <a:pt x="13610" y="6838"/>
                      <a:pt x="6205" y="0"/>
                      <a:pt x="5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08;p37"/>
              <p:cNvSpPr/>
              <p:nvPr/>
            </p:nvSpPr>
            <p:spPr>
              <a:xfrm>
                <a:off x="6840057" y="2984528"/>
                <a:ext cx="1300044" cy="1279714"/>
              </a:xfrm>
              <a:custGeom>
                <a:avLst/>
                <a:gdLst/>
                <a:ahLst/>
                <a:cxnLst/>
                <a:rect l="l" t="t" r="r" b="b"/>
                <a:pathLst>
                  <a:path w="27880" h="27444" extrusionOk="0">
                    <a:moveTo>
                      <a:pt x="8766" y="1"/>
                    </a:moveTo>
                    <a:cubicBezTo>
                      <a:pt x="8742" y="1"/>
                      <a:pt x="8723" y="5"/>
                      <a:pt x="8707" y="14"/>
                    </a:cubicBezTo>
                    <a:cubicBezTo>
                      <a:pt x="7606" y="447"/>
                      <a:pt x="1" y="9120"/>
                      <a:pt x="1" y="9120"/>
                    </a:cubicBezTo>
                    <a:cubicBezTo>
                      <a:pt x="1" y="9120"/>
                      <a:pt x="17544" y="27443"/>
                      <a:pt x="18998" y="27443"/>
                    </a:cubicBezTo>
                    <a:cubicBezTo>
                      <a:pt x="19018" y="27443"/>
                      <a:pt x="19034" y="27440"/>
                      <a:pt x="19048" y="27433"/>
                    </a:cubicBezTo>
                    <a:cubicBezTo>
                      <a:pt x="20082" y="26933"/>
                      <a:pt x="26853" y="19895"/>
                      <a:pt x="27387" y="18861"/>
                    </a:cubicBezTo>
                    <a:cubicBezTo>
                      <a:pt x="27880" y="17809"/>
                      <a:pt x="10289" y="1"/>
                      <a:pt x="8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09;p37"/>
              <p:cNvSpPr/>
              <p:nvPr/>
            </p:nvSpPr>
            <p:spPr>
              <a:xfrm>
                <a:off x="4942325" y="1205649"/>
                <a:ext cx="2177668" cy="2177668"/>
              </a:xfrm>
              <a:custGeom>
                <a:avLst/>
                <a:gdLst/>
                <a:ahLst/>
                <a:cxnLst/>
                <a:rect l="l" t="t" r="r" b="b"/>
                <a:pathLst>
                  <a:path w="46701" h="46701" extrusionOk="0">
                    <a:moveTo>
                      <a:pt x="23351" y="7539"/>
                    </a:moveTo>
                    <a:cubicBezTo>
                      <a:pt x="32057" y="7539"/>
                      <a:pt x="39129" y="14644"/>
                      <a:pt x="39129" y="23350"/>
                    </a:cubicBezTo>
                    <a:cubicBezTo>
                      <a:pt x="39129" y="32090"/>
                      <a:pt x="32057" y="39161"/>
                      <a:pt x="23351" y="39161"/>
                    </a:cubicBezTo>
                    <a:cubicBezTo>
                      <a:pt x="14611" y="39161"/>
                      <a:pt x="7540" y="32056"/>
                      <a:pt x="7540" y="23350"/>
                    </a:cubicBezTo>
                    <a:cubicBezTo>
                      <a:pt x="7540" y="14644"/>
                      <a:pt x="14611" y="7539"/>
                      <a:pt x="23351" y="7539"/>
                    </a:cubicBezTo>
                    <a:close/>
                    <a:moveTo>
                      <a:pt x="23351" y="0"/>
                    </a:moveTo>
                    <a:cubicBezTo>
                      <a:pt x="10442" y="0"/>
                      <a:pt x="1" y="10474"/>
                      <a:pt x="1" y="23350"/>
                    </a:cubicBezTo>
                    <a:cubicBezTo>
                      <a:pt x="1" y="36226"/>
                      <a:pt x="10442" y="46700"/>
                      <a:pt x="23351" y="46700"/>
                    </a:cubicBezTo>
                    <a:cubicBezTo>
                      <a:pt x="36227" y="46700"/>
                      <a:pt x="46701" y="36226"/>
                      <a:pt x="46701" y="23350"/>
                    </a:cubicBezTo>
                    <a:cubicBezTo>
                      <a:pt x="46701" y="10474"/>
                      <a:pt x="36227" y="0"/>
                      <a:pt x="233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10;p37"/>
              <p:cNvSpPr/>
              <p:nvPr/>
            </p:nvSpPr>
            <p:spPr>
              <a:xfrm>
                <a:off x="6485422" y="1422861"/>
                <a:ext cx="519551" cy="740997"/>
              </a:xfrm>
              <a:custGeom>
                <a:avLst/>
                <a:gdLst/>
                <a:ahLst/>
                <a:cxnLst/>
                <a:rect l="l" t="t" r="r" b="b"/>
                <a:pathLst>
                  <a:path w="11142" h="15891" extrusionOk="0">
                    <a:moveTo>
                      <a:pt x="226" y="0"/>
                    </a:moveTo>
                    <a:cubicBezTo>
                      <a:pt x="143" y="0"/>
                      <a:pt x="59" y="44"/>
                      <a:pt x="34" y="146"/>
                    </a:cubicBezTo>
                    <a:cubicBezTo>
                      <a:pt x="0" y="212"/>
                      <a:pt x="34" y="346"/>
                      <a:pt x="167" y="379"/>
                    </a:cubicBezTo>
                    <a:cubicBezTo>
                      <a:pt x="234" y="412"/>
                      <a:pt x="9173" y="4048"/>
                      <a:pt x="10675" y="15723"/>
                    </a:cubicBezTo>
                    <a:cubicBezTo>
                      <a:pt x="10675" y="15823"/>
                      <a:pt x="10808" y="15890"/>
                      <a:pt x="10875" y="15890"/>
                    </a:cubicBezTo>
                    <a:cubicBezTo>
                      <a:pt x="11041" y="15857"/>
                      <a:pt x="11142" y="15757"/>
                      <a:pt x="11041" y="15690"/>
                    </a:cubicBezTo>
                    <a:cubicBezTo>
                      <a:pt x="9507" y="3715"/>
                      <a:pt x="367" y="45"/>
                      <a:pt x="300" y="12"/>
                    </a:cubicBezTo>
                    <a:cubicBezTo>
                      <a:pt x="277" y="4"/>
                      <a:pt x="251"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11;p37"/>
              <p:cNvSpPr/>
              <p:nvPr/>
            </p:nvSpPr>
            <p:spPr>
              <a:xfrm>
                <a:off x="7452940" y="3359405"/>
                <a:ext cx="74701" cy="73769"/>
              </a:xfrm>
              <a:custGeom>
                <a:avLst/>
                <a:gdLst/>
                <a:ahLst/>
                <a:cxnLst/>
                <a:rect l="l" t="t" r="r" b="b"/>
                <a:pathLst>
                  <a:path w="1602" h="1582" extrusionOk="0">
                    <a:moveTo>
                      <a:pt x="262" y="1"/>
                    </a:moveTo>
                    <a:cubicBezTo>
                      <a:pt x="170" y="1"/>
                      <a:pt x="92" y="32"/>
                      <a:pt x="67" y="81"/>
                    </a:cubicBezTo>
                    <a:cubicBezTo>
                      <a:pt x="0" y="214"/>
                      <a:pt x="67" y="347"/>
                      <a:pt x="134" y="381"/>
                    </a:cubicBezTo>
                    <a:cubicBezTo>
                      <a:pt x="134" y="381"/>
                      <a:pt x="968" y="814"/>
                      <a:pt x="1135" y="1415"/>
                    </a:cubicBezTo>
                    <a:cubicBezTo>
                      <a:pt x="1201" y="1548"/>
                      <a:pt x="1268" y="1582"/>
                      <a:pt x="1368" y="1582"/>
                    </a:cubicBezTo>
                    <a:lnTo>
                      <a:pt x="1401" y="1582"/>
                    </a:lnTo>
                    <a:cubicBezTo>
                      <a:pt x="1535" y="1548"/>
                      <a:pt x="1602" y="1482"/>
                      <a:pt x="1568" y="1348"/>
                    </a:cubicBezTo>
                    <a:cubicBezTo>
                      <a:pt x="1368" y="514"/>
                      <a:pt x="401" y="14"/>
                      <a:pt x="367" y="14"/>
                    </a:cubicBezTo>
                    <a:cubicBezTo>
                      <a:pt x="332" y="5"/>
                      <a:pt x="296" y="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12;p37"/>
              <p:cNvSpPr/>
              <p:nvPr/>
            </p:nvSpPr>
            <p:spPr>
              <a:xfrm>
                <a:off x="7400060" y="3244316"/>
                <a:ext cx="73162" cy="75307"/>
              </a:xfrm>
              <a:custGeom>
                <a:avLst/>
                <a:gdLst/>
                <a:ahLst/>
                <a:cxnLst/>
                <a:rect l="l" t="t" r="r" b="b"/>
                <a:pathLst>
                  <a:path w="1569" h="1615" extrusionOk="0">
                    <a:moveTo>
                      <a:pt x="235" y="1"/>
                    </a:moveTo>
                    <a:cubicBezTo>
                      <a:pt x="140" y="1"/>
                      <a:pt x="59" y="38"/>
                      <a:pt x="34" y="113"/>
                    </a:cubicBezTo>
                    <a:cubicBezTo>
                      <a:pt x="0" y="214"/>
                      <a:pt x="34" y="347"/>
                      <a:pt x="100" y="380"/>
                    </a:cubicBezTo>
                    <a:cubicBezTo>
                      <a:pt x="334" y="480"/>
                      <a:pt x="1001" y="947"/>
                      <a:pt x="1101" y="1448"/>
                    </a:cubicBezTo>
                    <a:cubicBezTo>
                      <a:pt x="1168" y="1548"/>
                      <a:pt x="1234" y="1615"/>
                      <a:pt x="1335" y="1615"/>
                    </a:cubicBezTo>
                    <a:lnTo>
                      <a:pt x="1368" y="1615"/>
                    </a:lnTo>
                    <a:cubicBezTo>
                      <a:pt x="1501" y="1548"/>
                      <a:pt x="1568" y="1481"/>
                      <a:pt x="1535" y="1348"/>
                    </a:cubicBezTo>
                    <a:cubicBezTo>
                      <a:pt x="1335" y="514"/>
                      <a:pt x="367" y="13"/>
                      <a:pt x="334" y="13"/>
                    </a:cubicBezTo>
                    <a:cubicBezTo>
                      <a:pt x="300" y="5"/>
                      <a:pt x="267" y="1"/>
                      <a:pt x="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13;p37"/>
              <p:cNvSpPr/>
              <p:nvPr/>
            </p:nvSpPr>
            <p:spPr>
              <a:xfrm>
                <a:off x="7309827" y="3277005"/>
                <a:ext cx="74701" cy="75307"/>
              </a:xfrm>
              <a:custGeom>
                <a:avLst/>
                <a:gdLst/>
                <a:ahLst/>
                <a:cxnLst/>
                <a:rect l="l" t="t" r="r" b="b"/>
                <a:pathLst>
                  <a:path w="1602" h="1615" extrusionOk="0">
                    <a:moveTo>
                      <a:pt x="240" y="0"/>
                    </a:moveTo>
                    <a:cubicBezTo>
                      <a:pt x="153" y="0"/>
                      <a:pt x="84" y="38"/>
                      <a:pt x="34" y="113"/>
                    </a:cubicBezTo>
                    <a:cubicBezTo>
                      <a:pt x="1" y="246"/>
                      <a:pt x="34" y="346"/>
                      <a:pt x="134" y="413"/>
                    </a:cubicBezTo>
                    <a:cubicBezTo>
                      <a:pt x="334" y="480"/>
                      <a:pt x="1001" y="914"/>
                      <a:pt x="1135" y="1447"/>
                    </a:cubicBezTo>
                    <a:cubicBezTo>
                      <a:pt x="1168" y="1581"/>
                      <a:pt x="1268" y="1614"/>
                      <a:pt x="1335" y="1614"/>
                    </a:cubicBezTo>
                    <a:lnTo>
                      <a:pt x="1368" y="1614"/>
                    </a:lnTo>
                    <a:cubicBezTo>
                      <a:pt x="1502" y="1581"/>
                      <a:pt x="1602" y="1481"/>
                      <a:pt x="1535" y="1347"/>
                    </a:cubicBezTo>
                    <a:cubicBezTo>
                      <a:pt x="1335" y="513"/>
                      <a:pt x="367" y="13"/>
                      <a:pt x="334" y="13"/>
                    </a:cubicBezTo>
                    <a:cubicBezTo>
                      <a:pt x="301" y="5"/>
                      <a:pt x="269" y="0"/>
                      <a:pt x="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14;p37"/>
              <p:cNvSpPr/>
              <p:nvPr/>
            </p:nvSpPr>
            <p:spPr>
              <a:xfrm>
                <a:off x="7400060" y="3419420"/>
                <a:ext cx="73162" cy="74421"/>
              </a:xfrm>
              <a:custGeom>
                <a:avLst/>
                <a:gdLst/>
                <a:ahLst/>
                <a:cxnLst/>
                <a:rect l="l" t="t" r="r" b="b"/>
                <a:pathLst>
                  <a:path w="1569" h="1596" extrusionOk="0">
                    <a:moveTo>
                      <a:pt x="219" y="0"/>
                    </a:moveTo>
                    <a:cubicBezTo>
                      <a:pt x="131" y="0"/>
                      <a:pt x="57" y="47"/>
                      <a:pt x="34" y="94"/>
                    </a:cubicBezTo>
                    <a:cubicBezTo>
                      <a:pt x="0" y="228"/>
                      <a:pt x="34" y="361"/>
                      <a:pt x="100" y="395"/>
                    </a:cubicBezTo>
                    <a:cubicBezTo>
                      <a:pt x="334" y="461"/>
                      <a:pt x="1001" y="928"/>
                      <a:pt x="1101" y="1429"/>
                    </a:cubicBezTo>
                    <a:cubicBezTo>
                      <a:pt x="1168" y="1562"/>
                      <a:pt x="1234" y="1596"/>
                      <a:pt x="1335" y="1596"/>
                    </a:cubicBezTo>
                    <a:lnTo>
                      <a:pt x="1368" y="1596"/>
                    </a:lnTo>
                    <a:cubicBezTo>
                      <a:pt x="1501" y="1562"/>
                      <a:pt x="1568" y="1462"/>
                      <a:pt x="1535" y="1362"/>
                    </a:cubicBezTo>
                    <a:cubicBezTo>
                      <a:pt x="1335" y="528"/>
                      <a:pt x="367" y="28"/>
                      <a:pt x="334" y="28"/>
                    </a:cubicBezTo>
                    <a:cubicBezTo>
                      <a:pt x="295" y="8"/>
                      <a:pt x="256" y="0"/>
                      <a:pt x="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15;p37"/>
              <p:cNvSpPr/>
              <p:nvPr/>
            </p:nvSpPr>
            <p:spPr>
              <a:xfrm>
                <a:off x="7568028" y="3455887"/>
                <a:ext cx="74701" cy="75307"/>
              </a:xfrm>
              <a:custGeom>
                <a:avLst/>
                <a:gdLst/>
                <a:ahLst/>
                <a:cxnLst/>
                <a:rect l="l" t="t" r="r" b="b"/>
                <a:pathLst>
                  <a:path w="1602" h="1615" extrusionOk="0">
                    <a:moveTo>
                      <a:pt x="255" y="0"/>
                    </a:moveTo>
                    <a:cubicBezTo>
                      <a:pt x="174" y="0"/>
                      <a:pt x="93" y="38"/>
                      <a:pt x="68" y="113"/>
                    </a:cubicBezTo>
                    <a:cubicBezTo>
                      <a:pt x="1" y="246"/>
                      <a:pt x="68" y="347"/>
                      <a:pt x="134" y="413"/>
                    </a:cubicBezTo>
                    <a:cubicBezTo>
                      <a:pt x="334" y="480"/>
                      <a:pt x="1002" y="947"/>
                      <a:pt x="1135" y="1447"/>
                    </a:cubicBezTo>
                    <a:cubicBezTo>
                      <a:pt x="1168" y="1581"/>
                      <a:pt x="1268" y="1614"/>
                      <a:pt x="1335" y="1614"/>
                    </a:cubicBezTo>
                    <a:lnTo>
                      <a:pt x="1402" y="1614"/>
                    </a:lnTo>
                    <a:cubicBezTo>
                      <a:pt x="1502" y="1581"/>
                      <a:pt x="1602" y="1481"/>
                      <a:pt x="1569" y="1347"/>
                    </a:cubicBezTo>
                    <a:cubicBezTo>
                      <a:pt x="1335" y="513"/>
                      <a:pt x="401" y="13"/>
                      <a:pt x="334" y="13"/>
                    </a:cubicBezTo>
                    <a:cubicBezTo>
                      <a:pt x="309" y="5"/>
                      <a:pt x="282"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16;p37"/>
              <p:cNvSpPr/>
              <p:nvPr/>
            </p:nvSpPr>
            <p:spPr>
              <a:xfrm>
                <a:off x="7249159" y="3149420"/>
                <a:ext cx="74701" cy="73769"/>
              </a:xfrm>
              <a:custGeom>
                <a:avLst/>
                <a:gdLst/>
                <a:ahLst/>
                <a:cxnLst/>
                <a:rect l="l" t="t" r="r" b="b"/>
                <a:pathLst>
                  <a:path w="1602" h="1582" extrusionOk="0">
                    <a:moveTo>
                      <a:pt x="249" y="0"/>
                    </a:moveTo>
                    <a:cubicBezTo>
                      <a:pt x="170" y="0"/>
                      <a:pt x="92" y="31"/>
                      <a:pt x="67" y="80"/>
                    </a:cubicBezTo>
                    <a:cubicBezTo>
                      <a:pt x="1" y="214"/>
                      <a:pt x="67" y="347"/>
                      <a:pt x="134" y="381"/>
                    </a:cubicBezTo>
                    <a:cubicBezTo>
                      <a:pt x="134" y="381"/>
                      <a:pt x="968" y="814"/>
                      <a:pt x="1135" y="1415"/>
                    </a:cubicBezTo>
                    <a:cubicBezTo>
                      <a:pt x="1168" y="1548"/>
                      <a:pt x="1268" y="1581"/>
                      <a:pt x="1335" y="1581"/>
                    </a:cubicBezTo>
                    <a:lnTo>
                      <a:pt x="1402" y="1581"/>
                    </a:lnTo>
                    <a:cubicBezTo>
                      <a:pt x="1502" y="1548"/>
                      <a:pt x="1602" y="1481"/>
                      <a:pt x="1568" y="1348"/>
                    </a:cubicBezTo>
                    <a:cubicBezTo>
                      <a:pt x="1335" y="514"/>
                      <a:pt x="401" y="14"/>
                      <a:pt x="334" y="14"/>
                    </a:cubicBezTo>
                    <a:cubicBezTo>
                      <a:pt x="307" y="5"/>
                      <a:pt x="278" y="0"/>
                      <a:pt x="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17;p37"/>
              <p:cNvSpPr/>
              <p:nvPr/>
            </p:nvSpPr>
            <p:spPr>
              <a:xfrm>
                <a:off x="7183828" y="3238114"/>
                <a:ext cx="73162" cy="75307"/>
              </a:xfrm>
              <a:custGeom>
                <a:avLst/>
                <a:gdLst/>
                <a:ahLst/>
                <a:cxnLst/>
                <a:rect l="l" t="t" r="r" b="b"/>
                <a:pathLst>
                  <a:path w="1569" h="1615" extrusionOk="0">
                    <a:moveTo>
                      <a:pt x="236" y="0"/>
                    </a:moveTo>
                    <a:cubicBezTo>
                      <a:pt x="140" y="0"/>
                      <a:pt x="59" y="38"/>
                      <a:pt x="34" y="113"/>
                    </a:cubicBezTo>
                    <a:cubicBezTo>
                      <a:pt x="1" y="246"/>
                      <a:pt x="34" y="347"/>
                      <a:pt x="134" y="413"/>
                    </a:cubicBezTo>
                    <a:cubicBezTo>
                      <a:pt x="334" y="480"/>
                      <a:pt x="1001" y="947"/>
                      <a:pt x="1135" y="1447"/>
                    </a:cubicBezTo>
                    <a:cubicBezTo>
                      <a:pt x="1168" y="1581"/>
                      <a:pt x="1235" y="1614"/>
                      <a:pt x="1335" y="1614"/>
                    </a:cubicBezTo>
                    <a:lnTo>
                      <a:pt x="1368" y="1614"/>
                    </a:lnTo>
                    <a:cubicBezTo>
                      <a:pt x="1502" y="1581"/>
                      <a:pt x="1568" y="1481"/>
                      <a:pt x="1535" y="1347"/>
                    </a:cubicBezTo>
                    <a:cubicBezTo>
                      <a:pt x="1335" y="513"/>
                      <a:pt x="368" y="13"/>
                      <a:pt x="334" y="13"/>
                    </a:cubicBezTo>
                    <a:cubicBezTo>
                      <a:pt x="301" y="5"/>
                      <a:pt x="267" y="0"/>
                      <a:pt x="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18;p37"/>
              <p:cNvSpPr/>
              <p:nvPr/>
            </p:nvSpPr>
            <p:spPr>
              <a:xfrm>
                <a:off x="5401230" y="3624089"/>
                <a:ext cx="1588125" cy="591502"/>
              </a:xfrm>
              <a:custGeom>
                <a:avLst/>
                <a:gdLst/>
                <a:ahLst/>
                <a:cxnLst/>
                <a:rect l="l" t="t" r="r" b="b"/>
                <a:pathLst>
                  <a:path w="34058" h="12685" extrusionOk="0">
                    <a:moveTo>
                      <a:pt x="263" y="0"/>
                    </a:moveTo>
                    <a:cubicBezTo>
                      <a:pt x="244" y="0"/>
                      <a:pt x="223" y="3"/>
                      <a:pt x="200" y="9"/>
                    </a:cubicBezTo>
                    <a:cubicBezTo>
                      <a:pt x="67" y="42"/>
                      <a:pt x="0" y="142"/>
                      <a:pt x="34" y="242"/>
                    </a:cubicBezTo>
                    <a:cubicBezTo>
                      <a:pt x="34" y="309"/>
                      <a:pt x="100" y="576"/>
                      <a:pt x="334" y="1076"/>
                    </a:cubicBezTo>
                    <a:cubicBezTo>
                      <a:pt x="367" y="1176"/>
                      <a:pt x="434" y="1209"/>
                      <a:pt x="534" y="1209"/>
                    </a:cubicBezTo>
                    <a:cubicBezTo>
                      <a:pt x="534" y="1209"/>
                      <a:pt x="567" y="1209"/>
                      <a:pt x="567" y="1176"/>
                    </a:cubicBezTo>
                    <a:cubicBezTo>
                      <a:pt x="701" y="1143"/>
                      <a:pt x="734" y="1043"/>
                      <a:pt x="701" y="909"/>
                    </a:cubicBezTo>
                    <a:cubicBezTo>
                      <a:pt x="534" y="476"/>
                      <a:pt x="434" y="175"/>
                      <a:pt x="434" y="175"/>
                    </a:cubicBezTo>
                    <a:cubicBezTo>
                      <a:pt x="406" y="65"/>
                      <a:pt x="356" y="0"/>
                      <a:pt x="263" y="0"/>
                    </a:cubicBezTo>
                    <a:close/>
                    <a:moveTo>
                      <a:pt x="15345" y="1309"/>
                    </a:moveTo>
                    <a:cubicBezTo>
                      <a:pt x="15078" y="1309"/>
                      <a:pt x="14778" y="1376"/>
                      <a:pt x="14511" y="1510"/>
                    </a:cubicBezTo>
                    <a:lnTo>
                      <a:pt x="14444" y="1510"/>
                    </a:lnTo>
                    <a:cubicBezTo>
                      <a:pt x="14377" y="1576"/>
                      <a:pt x="14344" y="1710"/>
                      <a:pt x="14377" y="1810"/>
                    </a:cubicBezTo>
                    <a:cubicBezTo>
                      <a:pt x="14411" y="1877"/>
                      <a:pt x="14511" y="1910"/>
                      <a:pt x="14577" y="1910"/>
                    </a:cubicBezTo>
                    <a:cubicBezTo>
                      <a:pt x="14611" y="1910"/>
                      <a:pt x="14611" y="1910"/>
                      <a:pt x="14611" y="1877"/>
                    </a:cubicBezTo>
                    <a:lnTo>
                      <a:pt x="14677" y="1877"/>
                    </a:lnTo>
                    <a:cubicBezTo>
                      <a:pt x="14911" y="1743"/>
                      <a:pt x="15111" y="1710"/>
                      <a:pt x="15345" y="1710"/>
                    </a:cubicBezTo>
                    <a:lnTo>
                      <a:pt x="15345" y="1510"/>
                    </a:lnTo>
                    <a:lnTo>
                      <a:pt x="15345" y="1309"/>
                    </a:lnTo>
                    <a:close/>
                    <a:moveTo>
                      <a:pt x="27954" y="1510"/>
                    </a:moveTo>
                    <a:cubicBezTo>
                      <a:pt x="27887" y="1510"/>
                      <a:pt x="27753" y="1576"/>
                      <a:pt x="27753" y="1710"/>
                    </a:cubicBezTo>
                    <a:cubicBezTo>
                      <a:pt x="27753" y="1843"/>
                      <a:pt x="27854" y="1910"/>
                      <a:pt x="27954" y="1910"/>
                    </a:cubicBezTo>
                    <a:cubicBezTo>
                      <a:pt x="28220" y="1910"/>
                      <a:pt x="28454" y="1977"/>
                      <a:pt x="28721" y="2043"/>
                    </a:cubicBezTo>
                    <a:lnTo>
                      <a:pt x="28754" y="2043"/>
                    </a:lnTo>
                    <a:cubicBezTo>
                      <a:pt x="28854" y="2043"/>
                      <a:pt x="28921" y="1977"/>
                      <a:pt x="28954" y="1910"/>
                    </a:cubicBezTo>
                    <a:cubicBezTo>
                      <a:pt x="29021" y="1843"/>
                      <a:pt x="28954" y="1710"/>
                      <a:pt x="28854" y="1676"/>
                    </a:cubicBezTo>
                    <a:cubicBezTo>
                      <a:pt x="28554" y="1576"/>
                      <a:pt x="28254" y="1510"/>
                      <a:pt x="27954" y="1510"/>
                    </a:cubicBezTo>
                    <a:close/>
                    <a:moveTo>
                      <a:pt x="27116" y="1534"/>
                    </a:moveTo>
                    <a:cubicBezTo>
                      <a:pt x="27097" y="1534"/>
                      <a:pt x="27076" y="1537"/>
                      <a:pt x="27053" y="1543"/>
                    </a:cubicBezTo>
                    <a:cubicBezTo>
                      <a:pt x="26753" y="1643"/>
                      <a:pt x="26486" y="1710"/>
                      <a:pt x="26219" y="1843"/>
                    </a:cubicBezTo>
                    <a:cubicBezTo>
                      <a:pt x="26119" y="1910"/>
                      <a:pt x="26086" y="2043"/>
                      <a:pt x="26119" y="2143"/>
                    </a:cubicBezTo>
                    <a:cubicBezTo>
                      <a:pt x="26186" y="2210"/>
                      <a:pt x="26252" y="2243"/>
                      <a:pt x="26352" y="2243"/>
                    </a:cubicBezTo>
                    <a:cubicBezTo>
                      <a:pt x="26386" y="2243"/>
                      <a:pt x="26386" y="2210"/>
                      <a:pt x="26386" y="2210"/>
                    </a:cubicBezTo>
                    <a:cubicBezTo>
                      <a:pt x="26619" y="2077"/>
                      <a:pt x="26886" y="2010"/>
                      <a:pt x="27120" y="1977"/>
                    </a:cubicBezTo>
                    <a:cubicBezTo>
                      <a:pt x="27253" y="1910"/>
                      <a:pt x="27320" y="1843"/>
                      <a:pt x="27286" y="1710"/>
                    </a:cubicBezTo>
                    <a:cubicBezTo>
                      <a:pt x="27259" y="1599"/>
                      <a:pt x="27208" y="1534"/>
                      <a:pt x="27116" y="1534"/>
                    </a:cubicBezTo>
                    <a:close/>
                    <a:moveTo>
                      <a:pt x="857" y="1530"/>
                    </a:moveTo>
                    <a:cubicBezTo>
                      <a:pt x="830" y="1530"/>
                      <a:pt x="801" y="1535"/>
                      <a:pt x="768" y="1543"/>
                    </a:cubicBezTo>
                    <a:cubicBezTo>
                      <a:pt x="701" y="1643"/>
                      <a:pt x="667" y="1743"/>
                      <a:pt x="701" y="1843"/>
                    </a:cubicBezTo>
                    <a:cubicBezTo>
                      <a:pt x="768" y="2077"/>
                      <a:pt x="934" y="2344"/>
                      <a:pt x="1068" y="2577"/>
                    </a:cubicBezTo>
                    <a:cubicBezTo>
                      <a:pt x="1101" y="2677"/>
                      <a:pt x="1168" y="2710"/>
                      <a:pt x="1235" y="2710"/>
                    </a:cubicBezTo>
                    <a:cubicBezTo>
                      <a:pt x="1268" y="2710"/>
                      <a:pt x="1335" y="2710"/>
                      <a:pt x="1368" y="2610"/>
                    </a:cubicBezTo>
                    <a:cubicBezTo>
                      <a:pt x="1501" y="2544"/>
                      <a:pt x="1501" y="2410"/>
                      <a:pt x="1435" y="2344"/>
                    </a:cubicBezTo>
                    <a:cubicBezTo>
                      <a:pt x="1301" y="2077"/>
                      <a:pt x="1201" y="1843"/>
                      <a:pt x="1068" y="1643"/>
                    </a:cubicBezTo>
                    <a:cubicBezTo>
                      <a:pt x="993" y="1568"/>
                      <a:pt x="936" y="1530"/>
                      <a:pt x="857" y="1530"/>
                    </a:cubicBezTo>
                    <a:close/>
                    <a:moveTo>
                      <a:pt x="16108" y="1601"/>
                    </a:moveTo>
                    <a:cubicBezTo>
                      <a:pt x="16053" y="1601"/>
                      <a:pt x="15995" y="1626"/>
                      <a:pt x="15945" y="1676"/>
                    </a:cubicBezTo>
                    <a:cubicBezTo>
                      <a:pt x="15878" y="1743"/>
                      <a:pt x="15878" y="1877"/>
                      <a:pt x="15945" y="1977"/>
                    </a:cubicBezTo>
                    <a:cubicBezTo>
                      <a:pt x="16078" y="2077"/>
                      <a:pt x="16212" y="2344"/>
                      <a:pt x="16279" y="2577"/>
                    </a:cubicBezTo>
                    <a:cubicBezTo>
                      <a:pt x="16345" y="2710"/>
                      <a:pt x="16412" y="2744"/>
                      <a:pt x="16512" y="2744"/>
                    </a:cubicBezTo>
                    <a:lnTo>
                      <a:pt x="16579" y="2744"/>
                    </a:lnTo>
                    <a:cubicBezTo>
                      <a:pt x="16679" y="2710"/>
                      <a:pt x="16746" y="2644"/>
                      <a:pt x="16712" y="2510"/>
                    </a:cubicBezTo>
                    <a:cubicBezTo>
                      <a:pt x="16579" y="2143"/>
                      <a:pt x="16445" y="1877"/>
                      <a:pt x="16245" y="1676"/>
                    </a:cubicBezTo>
                    <a:cubicBezTo>
                      <a:pt x="16212" y="1626"/>
                      <a:pt x="16162" y="1601"/>
                      <a:pt x="16108" y="1601"/>
                    </a:cubicBezTo>
                    <a:close/>
                    <a:moveTo>
                      <a:pt x="29528" y="1949"/>
                    </a:moveTo>
                    <a:cubicBezTo>
                      <a:pt x="29452" y="1949"/>
                      <a:pt x="29378" y="1996"/>
                      <a:pt x="29355" y="2043"/>
                    </a:cubicBezTo>
                    <a:cubicBezTo>
                      <a:pt x="29288" y="2177"/>
                      <a:pt x="29355" y="2310"/>
                      <a:pt x="29421" y="2344"/>
                    </a:cubicBezTo>
                    <a:cubicBezTo>
                      <a:pt x="29621" y="2410"/>
                      <a:pt x="29888" y="2577"/>
                      <a:pt x="30088" y="2744"/>
                    </a:cubicBezTo>
                    <a:cubicBezTo>
                      <a:pt x="30122" y="2811"/>
                      <a:pt x="30189" y="2811"/>
                      <a:pt x="30222" y="2811"/>
                    </a:cubicBezTo>
                    <a:cubicBezTo>
                      <a:pt x="30289" y="2811"/>
                      <a:pt x="30355" y="2811"/>
                      <a:pt x="30389" y="2710"/>
                    </a:cubicBezTo>
                    <a:cubicBezTo>
                      <a:pt x="30455" y="2644"/>
                      <a:pt x="30422" y="2510"/>
                      <a:pt x="30355" y="2410"/>
                    </a:cubicBezTo>
                    <a:cubicBezTo>
                      <a:pt x="30122" y="2243"/>
                      <a:pt x="29888" y="2077"/>
                      <a:pt x="29621" y="1977"/>
                    </a:cubicBezTo>
                    <a:cubicBezTo>
                      <a:pt x="29592" y="1957"/>
                      <a:pt x="29560" y="1949"/>
                      <a:pt x="29528" y="1949"/>
                    </a:cubicBezTo>
                    <a:close/>
                    <a:moveTo>
                      <a:pt x="13939" y="1935"/>
                    </a:moveTo>
                    <a:cubicBezTo>
                      <a:pt x="13885" y="1935"/>
                      <a:pt x="13827" y="1960"/>
                      <a:pt x="13777" y="2010"/>
                    </a:cubicBezTo>
                    <a:cubicBezTo>
                      <a:pt x="13543" y="2243"/>
                      <a:pt x="13377" y="2510"/>
                      <a:pt x="13243" y="2744"/>
                    </a:cubicBezTo>
                    <a:cubicBezTo>
                      <a:pt x="13176" y="2877"/>
                      <a:pt x="13243" y="3011"/>
                      <a:pt x="13343" y="3044"/>
                    </a:cubicBezTo>
                    <a:lnTo>
                      <a:pt x="13410" y="3044"/>
                    </a:lnTo>
                    <a:cubicBezTo>
                      <a:pt x="13510" y="3044"/>
                      <a:pt x="13543" y="3011"/>
                      <a:pt x="13610" y="2911"/>
                    </a:cubicBezTo>
                    <a:cubicBezTo>
                      <a:pt x="13743" y="2677"/>
                      <a:pt x="13877" y="2477"/>
                      <a:pt x="14077" y="2277"/>
                    </a:cubicBezTo>
                    <a:cubicBezTo>
                      <a:pt x="14177" y="2210"/>
                      <a:pt x="14177" y="2077"/>
                      <a:pt x="14077" y="2010"/>
                    </a:cubicBezTo>
                    <a:cubicBezTo>
                      <a:pt x="14044" y="1960"/>
                      <a:pt x="13994" y="1935"/>
                      <a:pt x="13939" y="1935"/>
                    </a:cubicBezTo>
                    <a:close/>
                    <a:moveTo>
                      <a:pt x="25600" y="2209"/>
                    </a:moveTo>
                    <a:cubicBezTo>
                      <a:pt x="25560" y="2209"/>
                      <a:pt x="25521" y="2220"/>
                      <a:pt x="25485" y="2243"/>
                    </a:cubicBezTo>
                    <a:cubicBezTo>
                      <a:pt x="25252" y="2377"/>
                      <a:pt x="25052" y="2544"/>
                      <a:pt x="24785" y="2744"/>
                    </a:cubicBezTo>
                    <a:cubicBezTo>
                      <a:pt x="24718" y="2844"/>
                      <a:pt x="24685" y="2977"/>
                      <a:pt x="24751" y="3044"/>
                    </a:cubicBezTo>
                    <a:cubicBezTo>
                      <a:pt x="24785" y="3077"/>
                      <a:pt x="24885" y="3144"/>
                      <a:pt x="24918" y="3144"/>
                    </a:cubicBezTo>
                    <a:cubicBezTo>
                      <a:pt x="25018" y="3144"/>
                      <a:pt x="25052" y="3144"/>
                      <a:pt x="25085" y="3077"/>
                    </a:cubicBezTo>
                    <a:cubicBezTo>
                      <a:pt x="25318" y="2877"/>
                      <a:pt x="25552" y="2710"/>
                      <a:pt x="25752" y="2577"/>
                    </a:cubicBezTo>
                    <a:cubicBezTo>
                      <a:pt x="25819" y="2510"/>
                      <a:pt x="25885" y="2377"/>
                      <a:pt x="25785" y="2310"/>
                    </a:cubicBezTo>
                    <a:cubicBezTo>
                      <a:pt x="25742" y="2246"/>
                      <a:pt x="25671" y="2209"/>
                      <a:pt x="25600" y="2209"/>
                    </a:cubicBezTo>
                    <a:close/>
                    <a:moveTo>
                      <a:pt x="30881" y="2989"/>
                    </a:moveTo>
                    <a:cubicBezTo>
                      <a:pt x="30823" y="2989"/>
                      <a:pt x="30761" y="3005"/>
                      <a:pt x="30722" y="3044"/>
                    </a:cubicBezTo>
                    <a:cubicBezTo>
                      <a:pt x="30689" y="3144"/>
                      <a:pt x="30689" y="3244"/>
                      <a:pt x="30756" y="3344"/>
                    </a:cubicBezTo>
                    <a:cubicBezTo>
                      <a:pt x="30956" y="3511"/>
                      <a:pt x="31123" y="3711"/>
                      <a:pt x="31356" y="3878"/>
                    </a:cubicBezTo>
                    <a:cubicBezTo>
                      <a:pt x="31389" y="3911"/>
                      <a:pt x="31456" y="3911"/>
                      <a:pt x="31523" y="3911"/>
                    </a:cubicBezTo>
                    <a:cubicBezTo>
                      <a:pt x="31556" y="3911"/>
                      <a:pt x="31590" y="3878"/>
                      <a:pt x="31623" y="3878"/>
                    </a:cubicBezTo>
                    <a:cubicBezTo>
                      <a:pt x="31723" y="3811"/>
                      <a:pt x="31723" y="3678"/>
                      <a:pt x="31623" y="3578"/>
                    </a:cubicBezTo>
                    <a:cubicBezTo>
                      <a:pt x="31423" y="3378"/>
                      <a:pt x="31223" y="3211"/>
                      <a:pt x="30989" y="3011"/>
                    </a:cubicBezTo>
                    <a:cubicBezTo>
                      <a:pt x="30961" y="2997"/>
                      <a:pt x="30922" y="2989"/>
                      <a:pt x="30881" y="2989"/>
                    </a:cubicBezTo>
                    <a:close/>
                    <a:moveTo>
                      <a:pt x="1629" y="2960"/>
                    </a:moveTo>
                    <a:cubicBezTo>
                      <a:pt x="1593" y="2960"/>
                      <a:pt x="1559" y="2974"/>
                      <a:pt x="1535" y="3011"/>
                    </a:cubicBezTo>
                    <a:cubicBezTo>
                      <a:pt x="1435" y="3077"/>
                      <a:pt x="1401" y="3211"/>
                      <a:pt x="1501" y="3311"/>
                    </a:cubicBezTo>
                    <a:cubicBezTo>
                      <a:pt x="1668" y="3544"/>
                      <a:pt x="1802" y="3811"/>
                      <a:pt x="2002" y="4011"/>
                    </a:cubicBezTo>
                    <a:cubicBezTo>
                      <a:pt x="2035" y="4045"/>
                      <a:pt x="2068" y="4078"/>
                      <a:pt x="2169" y="4078"/>
                    </a:cubicBezTo>
                    <a:cubicBezTo>
                      <a:pt x="2202" y="4078"/>
                      <a:pt x="2235" y="4078"/>
                      <a:pt x="2235" y="4011"/>
                    </a:cubicBezTo>
                    <a:cubicBezTo>
                      <a:pt x="2302" y="3911"/>
                      <a:pt x="2369" y="3811"/>
                      <a:pt x="2269" y="3711"/>
                    </a:cubicBezTo>
                    <a:cubicBezTo>
                      <a:pt x="2102" y="3511"/>
                      <a:pt x="2002" y="3311"/>
                      <a:pt x="1802" y="3044"/>
                    </a:cubicBezTo>
                    <a:cubicBezTo>
                      <a:pt x="1759" y="3002"/>
                      <a:pt x="1691" y="2960"/>
                      <a:pt x="1629" y="2960"/>
                    </a:cubicBezTo>
                    <a:close/>
                    <a:moveTo>
                      <a:pt x="24268" y="3273"/>
                    </a:moveTo>
                    <a:cubicBezTo>
                      <a:pt x="24218" y="3273"/>
                      <a:pt x="24164" y="3298"/>
                      <a:pt x="24118" y="3344"/>
                    </a:cubicBezTo>
                    <a:cubicBezTo>
                      <a:pt x="23917" y="3511"/>
                      <a:pt x="23717" y="3711"/>
                      <a:pt x="23517" y="3878"/>
                    </a:cubicBezTo>
                    <a:lnTo>
                      <a:pt x="23784" y="4178"/>
                    </a:lnTo>
                    <a:cubicBezTo>
                      <a:pt x="24017" y="3978"/>
                      <a:pt x="24218" y="3811"/>
                      <a:pt x="24384" y="3678"/>
                    </a:cubicBezTo>
                    <a:cubicBezTo>
                      <a:pt x="24518" y="3578"/>
                      <a:pt x="24518" y="3478"/>
                      <a:pt x="24418" y="3378"/>
                    </a:cubicBezTo>
                    <a:cubicBezTo>
                      <a:pt x="24382" y="3306"/>
                      <a:pt x="24327" y="3273"/>
                      <a:pt x="24268" y="3273"/>
                    </a:cubicBezTo>
                    <a:close/>
                    <a:moveTo>
                      <a:pt x="16579" y="3144"/>
                    </a:moveTo>
                    <a:cubicBezTo>
                      <a:pt x="16445" y="3144"/>
                      <a:pt x="16379" y="3211"/>
                      <a:pt x="16379" y="3344"/>
                    </a:cubicBezTo>
                    <a:cubicBezTo>
                      <a:pt x="16379" y="3578"/>
                      <a:pt x="16345" y="3878"/>
                      <a:pt x="16279" y="4145"/>
                    </a:cubicBezTo>
                    <a:cubicBezTo>
                      <a:pt x="16279" y="4245"/>
                      <a:pt x="16345" y="4345"/>
                      <a:pt x="16445" y="4378"/>
                    </a:cubicBezTo>
                    <a:lnTo>
                      <a:pt x="16512" y="4378"/>
                    </a:lnTo>
                    <a:cubicBezTo>
                      <a:pt x="16579" y="4378"/>
                      <a:pt x="16712" y="4345"/>
                      <a:pt x="16679" y="4212"/>
                    </a:cubicBezTo>
                    <a:cubicBezTo>
                      <a:pt x="16746" y="3911"/>
                      <a:pt x="16779" y="3644"/>
                      <a:pt x="16779" y="3344"/>
                    </a:cubicBezTo>
                    <a:cubicBezTo>
                      <a:pt x="16779" y="3211"/>
                      <a:pt x="16712" y="3144"/>
                      <a:pt x="16579" y="3144"/>
                    </a:cubicBezTo>
                    <a:close/>
                    <a:moveTo>
                      <a:pt x="13210" y="3378"/>
                    </a:moveTo>
                    <a:cubicBezTo>
                      <a:pt x="13076" y="3378"/>
                      <a:pt x="13010" y="3444"/>
                      <a:pt x="13010" y="3578"/>
                    </a:cubicBezTo>
                    <a:lnTo>
                      <a:pt x="13010" y="3745"/>
                    </a:lnTo>
                    <a:cubicBezTo>
                      <a:pt x="13010" y="4011"/>
                      <a:pt x="13010" y="4245"/>
                      <a:pt x="13076" y="4512"/>
                    </a:cubicBezTo>
                    <a:cubicBezTo>
                      <a:pt x="13110" y="4645"/>
                      <a:pt x="13210" y="4679"/>
                      <a:pt x="13276" y="4679"/>
                    </a:cubicBezTo>
                    <a:cubicBezTo>
                      <a:pt x="13276" y="4679"/>
                      <a:pt x="13343" y="4679"/>
                      <a:pt x="13343" y="4578"/>
                    </a:cubicBezTo>
                    <a:cubicBezTo>
                      <a:pt x="13443" y="4545"/>
                      <a:pt x="13543" y="4478"/>
                      <a:pt x="13510" y="4345"/>
                    </a:cubicBezTo>
                    <a:cubicBezTo>
                      <a:pt x="13443" y="4145"/>
                      <a:pt x="13410" y="3911"/>
                      <a:pt x="13410" y="3711"/>
                    </a:cubicBezTo>
                    <a:lnTo>
                      <a:pt x="13410" y="3578"/>
                    </a:lnTo>
                    <a:cubicBezTo>
                      <a:pt x="13410" y="3511"/>
                      <a:pt x="13343" y="3378"/>
                      <a:pt x="13210" y="3378"/>
                    </a:cubicBezTo>
                    <a:close/>
                    <a:moveTo>
                      <a:pt x="32107" y="4107"/>
                    </a:moveTo>
                    <a:cubicBezTo>
                      <a:pt x="32057" y="4107"/>
                      <a:pt x="32003" y="4132"/>
                      <a:pt x="31956" y="4178"/>
                    </a:cubicBezTo>
                    <a:cubicBezTo>
                      <a:pt x="31856" y="4245"/>
                      <a:pt x="31856" y="4378"/>
                      <a:pt x="31923" y="4478"/>
                    </a:cubicBezTo>
                    <a:lnTo>
                      <a:pt x="32423" y="5079"/>
                    </a:lnTo>
                    <a:cubicBezTo>
                      <a:pt x="32457" y="5146"/>
                      <a:pt x="32524" y="5179"/>
                      <a:pt x="32590" y="5179"/>
                    </a:cubicBezTo>
                    <a:lnTo>
                      <a:pt x="32757" y="5179"/>
                    </a:lnTo>
                    <a:cubicBezTo>
                      <a:pt x="32857" y="5079"/>
                      <a:pt x="32890" y="4979"/>
                      <a:pt x="32790" y="4879"/>
                    </a:cubicBezTo>
                    <a:cubicBezTo>
                      <a:pt x="32624" y="4679"/>
                      <a:pt x="32457" y="4412"/>
                      <a:pt x="32257" y="4212"/>
                    </a:cubicBezTo>
                    <a:cubicBezTo>
                      <a:pt x="32221" y="4140"/>
                      <a:pt x="32166" y="4107"/>
                      <a:pt x="32107" y="4107"/>
                    </a:cubicBezTo>
                    <a:close/>
                    <a:moveTo>
                      <a:pt x="23038" y="4332"/>
                    </a:moveTo>
                    <a:cubicBezTo>
                      <a:pt x="22990" y="4332"/>
                      <a:pt x="22947" y="4348"/>
                      <a:pt x="22917" y="4378"/>
                    </a:cubicBezTo>
                    <a:cubicBezTo>
                      <a:pt x="22717" y="4578"/>
                      <a:pt x="22483" y="4745"/>
                      <a:pt x="22283" y="4912"/>
                    </a:cubicBezTo>
                    <a:cubicBezTo>
                      <a:pt x="22216" y="5012"/>
                      <a:pt x="22183" y="5146"/>
                      <a:pt x="22250" y="5212"/>
                    </a:cubicBezTo>
                    <a:cubicBezTo>
                      <a:pt x="22283" y="5246"/>
                      <a:pt x="22383" y="5312"/>
                      <a:pt x="22416" y="5312"/>
                    </a:cubicBezTo>
                    <a:cubicBezTo>
                      <a:pt x="22450" y="5312"/>
                      <a:pt x="22516" y="5312"/>
                      <a:pt x="22550" y="5246"/>
                    </a:cubicBezTo>
                    <a:cubicBezTo>
                      <a:pt x="22750" y="5079"/>
                      <a:pt x="22950" y="4879"/>
                      <a:pt x="23150" y="4712"/>
                    </a:cubicBezTo>
                    <a:cubicBezTo>
                      <a:pt x="23284" y="4645"/>
                      <a:pt x="23284" y="4512"/>
                      <a:pt x="23217" y="4412"/>
                    </a:cubicBezTo>
                    <a:cubicBezTo>
                      <a:pt x="23162" y="4357"/>
                      <a:pt x="23097" y="4332"/>
                      <a:pt x="23038" y="4332"/>
                    </a:cubicBezTo>
                    <a:close/>
                    <a:moveTo>
                      <a:pt x="2719" y="4328"/>
                    </a:moveTo>
                    <a:cubicBezTo>
                      <a:pt x="2669" y="4328"/>
                      <a:pt x="2619" y="4345"/>
                      <a:pt x="2569" y="4378"/>
                    </a:cubicBezTo>
                    <a:cubicBezTo>
                      <a:pt x="2502" y="4478"/>
                      <a:pt x="2502" y="4578"/>
                      <a:pt x="2569" y="4679"/>
                    </a:cubicBezTo>
                    <a:cubicBezTo>
                      <a:pt x="2736" y="4879"/>
                      <a:pt x="2936" y="5079"/>
                      <a:pt x="3169" y="5312"/>
                    </a:cubicBezTo>
                    <a:cubicBezTo>
                      <a:pt x="3169" y="5346"/>
                      <a:pt x="3236" y="5346"/>
                      <a:pt x="3269" y="5346"/>
                    </a:cubicBezTo>
                    <a:cubicBezTo>
                      <a:pt x="3336" y="5346"/>
                      <a:pt x="3369" y="5346"/>
                      <a:pt x="3436" y="5246"/>
                    </a:cubicBezTo>
                    <a:cubicBezTo>
                      <a:pt x="3536" y="5179"/>
                      <a:pt x="3536" y="5045"/>
                      <a:pt x="3436" y="4979"/>
                    </a:cubicBezTo>
                    <a:cubicBezTo>
                      <a:pt x="3236" y="4812"/>
                      <a:pt x="3036" y="4578"/>
                      <a:pt x="2869" y="4378"/>
                    </a:cubicBezTo>
                    <a:cubicBezTo>
                      <a:pt x="2819" y="4345"/>
                      <a:pt x="2769" y="4328"/>
                      <a:pt x="2719" y="4328"/>
                    </a:cubicBezTo>
                    <a:close/>
                    <a:moveTo>
                      <a:pt x="16252" y="4733"/>
                    </a:moveTo>
                    <a:cubicBezTo>
                      <a:pt x="16154" y="4733"/>
                      <a:pt x="16071" y="4777"/>
                      <a:pt x="16045" y="4879"/>
                    </a:cubicBezTo>
                    <a:cubicBezTo>
                      <a:pt x="15945" y="5146"/>
                      <a:pt x="15845" y="5379"/>
                      <a:pt x="15678" y="5579"/>
                    </a:cubicBezTo>
                    <a:cubicBezTo>
                      <a:pt x="15578" y="5679"/>
                      <a:pt x="15611" y="5813"/>
                      <a:pt x="15712" y="5879"/>
                    </a:cubicBezTo>
                    <a:cubicBezTo>
                      <a:pt x="15745" y="5913"/>
                      <a:pt x="15778" y="5913"/>
                      <a:pt x="15845" y="5913"/>
                    </a:cubicBezTo>
                    <a:cubicBezTo>
                      <a:pt x="15912" y="5913"/>
                      <a:pt x="16012" y="5879"/>
                      <a:pt x="16045" y="5813"/>
                    </a:cubicBezTo>
                    <a:cubicBezTo>
                      <a:pt x="16212" y="5546"/>
                      <a:pt x="16345" y="5312"/>
                      <a:pt x="16445" y="5045"/>
                    </a:cubicBezTo>
                    <a:cubicBezTo>
                      <a:pt x="16512" y="4912"/>
                      <a:pt x="16445" y="4812"/>
                      <a:pt x="16345" y="4745"/>
                    </a:cubicBezTo>
                    <a:cubicBezTo>
                      <a:pt x="16314" y="4737"/>
                      <a:pt x="16282" y="4733"/>
                      <a:pt x="16252" y="4733"/>
                    </a:cubicBezTo>
                    <a:close/>
                    <a:moveTo>
                      <a:pt x="13603" y="4992"/>
                    </a:moveTo>
                    <a:cubicBezTo>
                      <a:pt x="13568" y="4992"/>
                      <a:pt x="13534" y="5000"/>
                      <a:pt x="13510" y="5012"/>
                    </a:cubicBezTo>
                    <a:cubicBezTo>
                      <a:pt x="13377" y="5079"/>
                      <a:pt x="13377" y="5212"/>
                      <a:pt x="13410" y="5312"/>
                    </a:cubicBezTo>
                    <a:cubicBezTo>
                      <a:pt x="13577" y="5546"/>
                      <a:pt x="13743" y="5813"/>
                      <a:pt x="13944" y="6013"/>
                    </a:cubicBezTo>
                    <a:cubicBezTo>
                      <a:pt x="14010" y="6046"/>
                      <a:pt x="14077" y="6080"/>
                      <a:pt x="14110" y="6080"/>
                    </a:cubicBezTo>
                    <a:cubicBezTo>
                      <a:pt x="14177" y="6080"/>
                      <a:pt x="14210" y="6080"/>
                      <a:pt x="14244" y="6013"/>
                    </a:cubicBezTo>
                    <a:cubicBezTo>
                      <a:pt x="14344" y="5913"/>
                      <a:pt x="14344" y="5813"/>
                      <a:pt x="14244" y="5713"/>
                    </a:cubicBezTo>
                    <a:cubicBezTo>
                      <a:pt x="14077" y="5512"/>
                      <a:pt x="13910" y="5312"/>
                      <a:pt x="13777" y="5079"/>
                    </a:cubicBezTo>
                    <a:cubicBezTo>
                      <a:pt x="13735" y="5015"/>
                      <a:pt x="13665" y="4992"/>
                      <a:pt x="13603" y="4992"/>
                    </a:cubicBezTo>
                    <a:close/>
                    <a:moveTo>
                      <a:pt x="21722" y="5378"/>
                    </a:moveTo>
                    <a:cubicBezTo>
                      <a:pt x="21687" y="5378"/>
                      <a:pt x="21651" y="5389"/>
                      <a:pt x="21616" y="5412"/>
                    </a:cubicBezTo>
                    <a:cubicBezTo>
                      <a:pt x="21416" y="5579"/>
                      <a:pt x="21182" y="5746"/>
                      <a:pt x="20949" y="5879"/>
                    </a:cubicBezTo>
                    <a:cubicBezTo>
                      <a:pt x="20849" y="5979"/>
                      <a:pt x="20849" y="6080"/>
                      <a:pt x="20882" y="6180"/>
                    </a:cubicBezTo>
                    <a:cubicBezTo>
                      <a:pt x="20915" y="6213"/>
                      <a:pt x="20949" y="6246"/>
                      <a:pt x="21049" y="6246"/>
                    </a:cubicBezTo>
                    <a:cubicBezTo>
                      <a:pt x="21082" y="6246"/>
                      <a:pt x="21115" y="6246"/>
                      <a:pt x="21182" y="6213"/>
                    </a:cubicBezTo>
                    <a:cubicBezTo>
                      <a:pt x="21416" y="6080"/>
                      <a:pt x="21616" y="5913"/>
                      <a:pt x="21883" y="5746"/>
                    </a:cubicBezTo>
                    <a:cubicBezTo>
                      <a:pt x="21949" y="5679"/>
                      <a:pt x="21983" y="5546"/>
                      <a:pt x="21916" y="5479"/>
                    </a:cubicBezTo>
                    <a:cubicBezTo>
                      <a:pt x="21851" y="5414"/>
                      <a:pt x="21787" y="5378"/>
                      <a:pt x="21722" y="5378"/>
                    </a:cubicBezTo>
                    <a:close/>
                    <a:moveTo>
                      <a:pt x="3869" y="5524"/>
                    </a:moveTo>
                    <a:cubicBezTo>
                      <a:pt x="3804" y="5524"/>
                      <a:pt x="3742" y="5540"/>
                      <a:pt x="3703" y="5579"/>
                    </a:cubicBezTo>
                    <a:cubicBezTo>
                      <a:pt x="3670" y="5679"/>
                      <a:pt x="3670" y="5813"/>
                      <a:pt x="3736" y="5879"/>
                    </a:cubicBezTo>
                    <a:cubicBezTo>
                      <a:pt x="3936" y="6046"/>
                      <a:pt x="4170" y="6213"/>
                      <a:pt x="4403" y="6380"/>
                    </a:cubicBezTo>
                    <a:cubicBezTo>
                      <a:pt x="4437" y="6413"/>
                      <a:pt x="4504" y="6413"/>
                      <a:pt x="4537" y="6413"/>
                    </a:cubicBezTo>
                    <a:cubicBezTo>
                      <a:pt x="4604" y="6413"/>
                      <a:pt x="4670" y="6380"/>
                      <a:pt x="4704" y="6346"/>
                    </a:cubicBezTo>
                    <a:cubicBezTo>
                      <a:pt x="4770" y="6246"/>
                      <a:pt x="4737" y="6146"/>
                      <a:pt x="4670" y="6046"/>
                    </a:cubicBezTo>
                    <a:cubicBezTo>
                      <a:pt x="4403" y="5879"/>
                      <a:pt x="4203" y="5713"/>
                      <a:pt x="4003" y="5546"/>
                    </a:cubicBezTo>
                    <a:cubicBezTo>
                      <a:pt x="3962" y="5532"/>
                      <a:pt x="3915" y="5524"/>
                      <a:pt x="3869" y="5524"/>
                    </a:cubicBezTo>
                    <a:close/>
                    <a:moveTo>
                      <a:pt x="32990" y="5499"/>
                    </a:moveTo>
                    <a:cubicBezTo>
                      <a:pt x="32964" y="5499"/>
                      <a:pt x="32942" y="5504"/>
                      <a:pt x="32924" y="5512"/>
                    </a:cubicBezTo>
                    <a:cubicBezTo>
                      <a:pt x="32857" y="5579"/>
                      <a:pt x="32790" y="5713"/>
                      <a:pt x="32857" y="5813"/>
                    </a:cubicBezTo>
                    <a:cubicBezTo>
                      <a:pt x="32957" y="6013"/>
                      <a:pt x="33091" y="6246"/>
                      <a:pt x="33191" y="6513"/>
                    </a:cubicBezTo>
                    <a:cubicBezTo>
                      <a:pt x="33224" y="6580"/>
                      <a:pt x="33291" y="6647"/>
                      <a:pt x="33391" y="6647"/>
                    </a:cubicBezTo>
                    <a:cubicBezTo>
                      <a:pt x="33391" y="6647"/>
                      <a:pt x="33424" y="6647"/>
                      <a:pt x="33458" y="6680"/>
                    </a:cubicBezTo>
                    <a:cubicBezTo>
                      <a:pt x="33591" y="6580"/>
                      <a:pt x="33624" y="6513"/>
                      <a:pt x="33591" y="6380"/>
                    </a:cubicBezTo>
                    <a:cubicBezTo>
                      <a:pt x="33458" y="6080"/>
                      <a:pt x="33324" y="5846"/>
                      <a:pt x="33224" y="5579"/>
                    </a:cubicBezTo>
                    <a:cubicBezTo>
                      <a:pt x="33151" y="5530"/>
                      <a:pt x="33060" y="5499"/>
                      <a:pt x="32990" y="5499"/>
                    </a:cubicBezTo>
                    <a:close/>
                    <a:moveTo>
                      <a:pt x="20276" y="6267"/>
                    </a:moveTo>
                    <a:cubicBezTo>
                      <a:pt x="20252" y="6267"/>
                      <a:pt x="20231" y="6271"/>
                      <a:pt x="20215" y="6280"/>
                    </a:cubicBezTo>
                    <a:cubicBezTo>
                      <a:pt x="19948" y="6413"/>
                      <a:pt x="19714" y="6547"/>
                      <a:pt x="19448" y="6647"/>
                    </a:cubicBezTo>
                    <a:cubicBezTo>
                      <a:pt x="19314" y="6680"/>
                      <a:pt x="19281" y="6747"/>
                      <a:pt x="19314" y="6880"/>
                    </a:cubicBezTo>
                    <a:cubicBezTo>
                      <a:pt x="19381" y="6980"/>
                      <a:pt x="19448" y="7014"/>
                      <a:pt x="19548" y="7014"/>
                    </a:cubicBezTo>
                    <a:lnTo>
                      <a:pt x="19614" y="7014"/>
                    </a:lnTo>
                    <a:cubicBezTo>
                      <a:pt x="19881" y="6913"/>
                      <a:pt x="20181" y="6780"/>
                      <a:pt x="20415" y="6680"/>
                    </a:cubicBezTo>
                    <a:cubicBezTo>
                      <a:pt x="20515" y="6580"/>
                      <a:pt x="20548" y="6446"/>
                      <a:pt x="20515" y="6380"/>
                    </a:cubicBezTo>
                    <a:cubicBezTo>
                      <a:pt x="20440" y="6305"/>
                      <a:pt x="20346" y="6267"/>
                      <a:pt x="20276" y="6267"/>
                    </a:cubicBezTo>
                    <a:close/>
                    <a:moveTo>
                      <a:pt x="15307" y="6196"/>
                    </a:moveTo>
                    <a:cubicBezTo>
                      <a:pt x="15253" y="6196"/>
                      <a:pt x="15194" y="6213"/>
                      <a:pt x="15144" y="6246"/>
                    </a:cubicBezTo>
                    <a:lnTo>
                      <a:pt x="15044" y="6380"/>
                    </a:lnTo>
                    <a:cubicBezTo>
                      <a:pt x="14978" y="6346"/>
                      <a:pt x="14911" y="6313"/>
                      <a:pt x="14878" y="6246"/>
                    </a:cubicBezTo>
                    <a:cubicBezTo>
                      <a:pt x="14842" y="6223"/>
                      <a:pt x="14803" y="6212"/>
                      <a:pt x="14763" y="6212"/>
                    </a:cubicBezTo>
                    <a:cubicBezTo>
                      <a:pt x="14691" y="6212"/>
                      <a:pt x="14620" y="6248"/>
                      <a:pt x="14577" y="6313"/>
                    </a:cubicBezTo>
                    <a:cubicBezTo>
                      <a:pt x="14477" y="6380"/>
                      <a:pt x="14544" y="6513"/>
                      <a:pt x="14611" y="6580"/>
                    </a:cubicBezTo>
                    <a:cubicBezTo>
                      <a:pt x="14644" y="6580"/>
                      <a:pt x="14644" y="6647"/>
                      <a:pt x="14711" y="6647"/>
                    </a:cubicBezTo>
                    <a:lnTo>
                      <a:pt x="14577" y="6747"/>
                    </a:lnTo>
                    <a:cubicBezTo>
                      <a:pt x="14511" y="6847"/>
                      <a:pt x="14444" y="6980"/>
                      <a:pt x="14544" y="7047"/>
                    </a:cubicBezTo>
                    <a:cubicBezTo>
                      <a:pt x="14577" y="7080"/>
                      <a:pt x="14677" y="7147"/>
                      <a:pt x="14711" y="7147"/>
                    </a:cubicBezTo>
                    <a:cubicBezTo>
                      <a:pt x="14744" y="7147"/>
                      <a:pt x="14778" y="7147"/>
                      <a:pt x="14844" y="7214"/>
                    </a:cubicBezTo>
                    <a:cubicBezTo>
                      <a:pt x="14911" y="7147"/>
                      <a:pt x="14978" y="7080"/>
                      <a:pt x="15078" y="7014"/>
                    </a:cubicBezTo>
                    <a:cubicBezTo>
                      <a:pt x="15144" y="7047"/>
                      <a:pt x="15278" y="7080"/>
                      <a:pt x="15378" y="7147"/>
                    </a:cubicBezTo>
                    <a:cubicBezTo>
                      <a:pt x="15402" y="7155"/>
                      <a:pt x="15427" y="7159"/>
                      <a:pt x="15453" y="7159"/>
                    </a:cubicBezTo>
                    <a:cubicBezTo>
                      <a:pt x="15537" y="7159"/>
                      <a:pt x="15627" y="7115"/>
                      <a:pt x="15678" y="7014"/>
                    </a:cubicBezTo>
                    <a:cubicBezTo>
                      <a:pt x="15712" y="6880"/>
                      <a:pt x="15678" y="6747"/>
                      <a:pt x="15545" y="6713"/>
                    </a:cubicBezTo>
                    <a:cubicBezTo>
                      <a:pt x="15511" y="6680"/>
                      <a:pt x="15445" y="6680"/>
                      <a:pt x="15411" y="6647"/>
                    </a:cubicBezTo>
                    <a:cubicBezTo>
                      <a:pt x="15411" y="6580"/>
                      <a:pt x="15445" y="6580"/>
                      <a:pt x="15445" y="6547"/>
                    </a:cubicBezTo>
                    <a:cubicBezTo>
                      <a:pt x="15545" y="6480"/>
                      <a:pt x="15545" y="6346"/>
                      <a:pt x="15445" y="6246"/>
                    </a:cubicBezTo>
                    <a:cubicBezTo>
                      <a:pt x="15411" y="6213"/>
                      <a:pt x="15361" y="6196"/>
                      <a:pt x="15307" y="6196"/>
                    </a:cubicBezTo>
                    <a:close/>
                    <a:moveTo>
                      <a:pt x="5272" y="6401"/>
                    </a:moveTo>
                    <a:cubicBezTo>
                      <a:pt x="5177" y="6401"/>
                      <a:pt x="5096" y="6438"/>
                      <a:pt x="5071" y="6513"/>
                    </a:cubicBezTo>
                    <a:cubicBezTo>
                      <a:pt x="5037" y="6647"/>
                      <a:pt x="5071" y="6747"/>
                      <a:pt x="5171" y="6813"/>
                    </a:cubicBezTo>
                    <a:cubicBezTo>
                      <a:pt x="5404" y="6980"/>
                      <a:pt x="5671" y="7080"/>
                      <a:pt x="5905" y="7214"/>
                    </a:cubicBezTo>
                    <a:cubicBezTo>
                      <a:pt x="5938" y="7247"/>
                      <a:pt x="5938" y="7247"/>
                      <a:pt x="6005" y="7247"/>
                    </a:cubicBezTo>
                    <a:cubicBezTo>
                      <a:pt x="6038" y="7247"/>
                      <a:pt x="6105" y="7214"/>
                      <a:pt x="6171" y="7080"/>
                    </a:cubicBezTo>
                    <a:cubicBezTo>
                      <a:pt x="6238" y="6980"/>
                      <a:pt x="6171" y="6847"/>
                      <a:pt x="6071" y="6813"/>
                    </a:cubicBezTo>
                    <a:cubicBezTo>
                      <a:pt x="5838" y="6680"/>
                      <a:pt x="5604" y="6547"/>
                      <a:pt x="5371" y="6413"/>
                    </a:cubicBezTo>
                    <a:cubicBezTo>
                      <a:pt x="5337" y="6405"/>
                      <a:pt x="5304" y="6401"/>
                      <a:pt x="5272" y="6401"/>
                    </a:cubicBezTo>
                    <a:close/>
                    <a:moveTo>
                      <a:pt x="18731" y="6838"/>
                    </a:moveTo>
                    <a:cubicBezTo>
                      <a:pt x="18715" y="6838"/>
                      <a:pt x="18697" y="6841"/>
                      <a:pt x="18680" y="6847"/>
                    </a:cubicBezTo>
                    <a:cubicBezTo>
                      <a:pt x="18413" y="6880"/>
                      <a:pt x="18113" y="6913"/>
                      <a:pt x="17880" y="6980"/>
                    </a:cubicBezTo>
                    <a:cubicBezTo>
                      <a:pt x="17780" y="6980"/>
                      <a:pt x="17713" y="7047"/>
                      <a:pt x="17713" y="7180"/>
                    </a:cubicBezTo>
                    <a:cubicBezTo>
                      <a:pt x="17713" y="7314"/>
                      <a:pt x="17780" y="7380"/>
                      <a:pt x="17913" y="7380"/>
                    </a:cubicBezTo>
                    <a:cubicBezTo>
                      <a:pt x="18247" y="7347"/>
                      <a:pt x="18547" y="7314"/>
                      <a:pt x="18747" y="7247"/>
                    </a:cubicBezTo>
                    <a:cubicBezTo>
                      <a:pt x="18880" y="7214"/>
                      <a:pt x="18947" y="7147"/>
                      <a:pt x="18914" y="7014"/>
                    </a:cubicBezTo>
                    <a:cubicBezTo>
                      <a:pt x="18886" y="6903"/>
                      <a:pt x="18813" y="6838"/>
                      <a:pt x="18731" y="6838"/>
                    </a:cubicBezTo>
                    <a:close/>
                    <a:moveTo>
                      <a:pt x="16345" y="6880"/>
                    </a:moveTo>
                    <a:cubicBezTo>
                      <a:pt x="16212" y="6880"/>
                      <a:pt x="16112" y="6913"/>
                      <a:pt x="16078" y="7047"/>
                    </a:cubicBezTo>
                    <a:cubicBezTo>
                      <a:pt x="16078" y="7180"/>
                      <a:pt x="16112" y="7247"/>
                      <a:pt x="16245" y="7280"/>
                    </a:cubicBezTo>
                    <a:cubicBezTo>
                      <a:pt x="16545" y="7380"/>
                      <a:pt x="16846" y="7414"/>
                      <a:pt x="17113" y="7414"/>
                    </a:cubicBezTo>
                    <a:cubicBezTo>
                      <a:pt x="17213" y="7414"/>
                      <a:pt x="17279" y="7347"/>
                      <a:pt x="17346" y="7214"/>
                    </a:cubicBezTo>
                    <a:cubicBezTo>
                      <a:pt x="17346" y="7147"/>
                      <a:pt x="17246" y="7014"/>
                      <a:pt x="17113" y="7014"/>
                    </a:cubicBezTo>
                    <a:cubicBezTo>
                      <a:pt x="16846" y="6947"/>
                      <a:pt x="16579" y="6913"/>
                      <a:pt x="16345" y="6880"/>
                    </a:cubicBezTo>
                    <a:close/>
                    <a:moveTo>
                      <a:pt x="6764" y="7202"/>
                    </a:moveTo>
                    <a:cubicBezTo>
                      <a:pt x="6681" y="7202"/>
                      <a:pt x="6597" y="7245"/>
                      <a:pt x="6572" y="7347"/>
                    </a:cubicBezTo>
                    <a:cubicBezTo>
                      <a:pt x="6538" y="7414"/>
                      <a:pt x="6572" y="7547"/>
                      <a:pt x="6705" y="7581"/>
                    </a:cubicBezTo>
                    <a:cubicBezTo>
                      <a:pt x="6939" y="7714"/>
                      <a:pt x="7205" y="7814"/>
                      <a:pt x="7506" y="7881"/>
                    </a:cubicBezTo>
                    <a:lnTo>
                      <a:pt x="7539" y="7881"/>
                    </a:lnTo>
                    <a:cubicBezTo>
                      <a:pt x="7606" y="7881"/>
                      <a:pt x="7706" y="7814"/>
                      <a:pt x="7739" y="7714"/>
                    </a:cubicBezTo>
                    <a:cubicBezTo>
                      <a:pt x="7773" y="7647"/>
                      <a:pt x="7739" y="7514"/>
                      <a:pt x="7606" y="7481"/>
                    </a:cubicBezTo>
                    <a:cubicBezTo>
                      <a:pt x="7339" y="7380"/>
                      <a:pt x="7072" y="7314"/>
                      <a:pt x="6839" y="7214"/>
                    </a:cubicBezTo>
                    <a:cubicBezTo>
                      <a:pt x="6815" y="7206"/>
                      <a:pt x="6789" y="7202"/>
                      <a:pt x="6764" y="7202"/>
                    </a:cubicBezTo>
                    <a:close/>
                    <a:moveTo>
                      <a:pt x="13991" y="7201"/>
                    </a:moveTo>
                    <a:cubicBezTo>
                      <a:pt x="13964" y="7201"/>
                      <a:pt x="13937" y="7205"/>
                      <a:pt x="13910" y="7214"/>
                    </a:cubicBezTo>
                    <a:cubicBezTo>
                      <a:pt x="13677" y="7347"/>
                      <a:pt x="13410" y="7481"/>
                      <a:pt x="13176" y="7547"/>
                    </a:cubicBezTo>
                    <a:cubicBezTo>
                      <a:pt x="13043" y="7581"/>
                      <a:pt x="13010" y="7681"/>
                      <a:pt x="13043" y="7814"/>
                    </a:cubicBezTo>
                    <a:cubicBezTo>
                      <a:pt x="13076" y="7881"/>
                      <a:pt x="13176" y="7914"/>
                      <a:pt x="13243" y="7914"/>
                    </a:cubicBezTo>
                    <a:cubicBezTo>
                      <a:pt x="13276" y="7914"/>
                      <a:pt x="13343" y="7914"/>
                      <a:pt x="13310" y="7948"/>
                    </a:cubicBezTo>
                    <a:cubicBezTo>
                      <a:pt x="13610" y="7847"/>
                      <a:pt x="13877" y="7714"/>
                      <a:pt x="14110" y="7581"/>
                    </a:cubicBezTo>
                    <a:cubicBezTo>
                      <a:pt x="14210" y="7514"/>
                      <a:pt x="14244" y="7380"/>
                      <a:pt x="14210" y="7280"/>
                    </a:cubicBezTo>
                    <a:cubicBezTo>
                      <a:pt x="14137" y="7232"/>
                      <a:pt x="14064" y="7201"/>
                      <a:pt x="13991" y="7201"/>
                    </a:cubicBezTo>
                    <a:close/>
                    <a:moveTo>
                      <a:pt x="8373" y="7647"/>
                    </a:moveTo>
                    <a:cubicBezTo>
                      <a:pt x="8240" y="7647"/>
                      <a:pt x="8106" y="7681"/>
                      <a:pt x="8106" y="7814"/>
                    </a:cubicBezTo>
                    <a:cubicBezTo>
                      <a:pt x="8106" y="7914"/>
                      <a:pt x="8173" y="8014"/>
                      <a:pt x="8273" y="8048"/>
                    </a:cubicBezTo>
                    <a:cubicBezTo>
                      <a:pt x="8573" y="8148"/>
                      <a:pt x="8873" y="8181"/>
                      <a:pt x="9174" y="8214"/>
                    </a:cubicBezTo>
                    <a:cubicBezTo>
                      <a:pt x="9240" y="8214"/>
                      <a:pt x="9340" y="8181"/>
                      <a:pt x="9340" y="8048"/>
                    </a:cubicBezTo>
                    <a:cubicBezTo>
                      <a:pt x="9374" y="7914"/>
                      <a:pt x="9274" y="7814"/>
                      <a:pt x="9174" y="7814"/>
                    </a:cubicBezTo>
                    <a:cubicBezTo>
                      <a:pt x="8907" y="7747"/>
                      <a:pt x="8606" y="7681"/>
                      <a:pt x="8373" y="7647"/>
                    </a:cubicBezTo>
                    <a:close/>
                    <a:moveTo>
                      <a:pt x="33690" y="7005"/>
                    </a:moveTo>
                    <a:cubicBezTo>
                      <a:pt x="33669" y="7005"/>
                      <a:pt x="33647" y="7008"/>
                      <a:pt x="33624" y="7014"/>
                    </a:cubicBezTo>
                    <a:cubicBezTo>
                      <a:pt x="33524" y="7047"/>
                      <a:pt x="33424" y="7114"/>
                      <a:pt x="33458" y="7247"/>
                    </a:cubicBezTo>
                    <a:cubicBezTo>
                      <a:pt x="33524" y="7514"/>
                      <a:pt x="33558" y="7814"/>
                      <a:pt x="33591" y="8048"/>
                    </a:cubicBezTo>
                    <a:cubicBezTo>
                      <a:pt x="33591" y="8148"/>
                      <a:pt x="33691" y="8214"/>
                      <a:pt x="33791" y="8214"/>
                    </a:cubicBezTo>
                    <a:cubicBezTo>
                      <a:pt x="33925" y="8214"/>
                      <a:pt x="34025" y="8148"/>
                      <a:pt x="34058" y="8014"/>
                    </a:cubicBezTo>
                    <a:cubicBezTo>
                      <a:pt x="34025" y="7747"/>
                      <a:pt x="33958" y="7481"/>
                      <a:pt x="33891" y="7180"/>
                    </a:cubicBezTo>
                    <a:cubicBezTo>
                      <a:pt x="33864" y="7070"/>
                      <a:pt x="33790" y="7005"/>
                      <a:pt x="33690" y="7005"/>
                    </a:cubicBezTo>
                    <a:close/>
                    <a:moveTo>
                      <a:pt x="12459" y="7741"/>
                    </a:moveTo>
                    <a:cubicBezTo>
                      <a:pt x="12444" y="7741"/>
                      <a:pt x="12427" y="7743"/>
                      <a:pt x="12409" y="7747"/>
                    </a:cubicBezTo>
                    <a:cubicBezTo>
                      <a:pt x="12176" y="7814"/>
                      <a:pt x="11909" y="7847"/>
                      <a:pt x="11609" y="7881"/>
                    </a:cubicBezTo>
                    <a:cubicBezTo>
                      <a:pt x="11542" y="7914"/>
                      <a:pt x="11442" y="8014"/>
                      <a:pt x="11442" y="8148"/>
                    </a:cubicBezTo>
                    <a:cubicBezTo>
                      <a:pt x="11442" y="8214"/>
                      <a:pt x="11542" y="8314"/>
                      <a:pt x="11675" y="8314"/>
                    </a:cubicBezTo>
                    <a:cubicBezTo>
                      <a:pt x="11942" y="8248"/>
                      <a:pt x="12242" y="8214"/>
                      <a:pt x="12509" y="8181"/>
                    </a:cubicBezTo>
                    <a:cubicBezTo>
                      <a:pt x="12609" y="8148"/>
                      <a:pt x="12709" y="8048"/>
                      <a:pt x="12676" y="7914"/>
                    </a:cubicBezTo>
                    <a:cubicBezTo>
                      <a:pt x="12618" y="7828"/>
                      <a:pt x="12560" y="7741"/>
                      <a:pt x="12459" y="7741"/>
                    </a:cubicBezTo>
                    <a:close/>
                    <a:moveTo>
                      <a:pt x="9941" y="7881"/>
                    </a:moveTo>
                    <a:cubicBezTo>
                      <a:pt x="9874" y="7881"/>
                      <a:pt x="9741" y="7981"/>
                      <a:pt x="9741" y="8081"/>
                    </a:cubicBezTo>
                    <a:cubicBezTo>
                      <a:pt x="9741" y="8181"/>
                      <a:pt x="9841" y="8314"/>
                      <a:pt x="9941" y="8314"/>
                    </a:cubicBezTo>
                    <a:cubicBezTo>
                      <a:pt x="10241" y="8348"/>
                      <a:pt x="10508" y="8348"/>
                      <a:pt x="10741" y="8348"/>
                    </a:cubicBezTo>
                    <a:lnTo>
                      <a:pt x="10775" y="8348"/>
                    </a:lnTo>
                    <a:cubicBezTo>
                      <a:pt x="10908" y="8348"/>
                      <a:pt x="10975" y="8248"/>
                      <a:pt x="10975" y="8148"/>
                    </a:cubicBezTo>
                    <a:cubicBezTo>
                      <a:pt x="10975" y="8014"/>
                      <a:pt x="10908" y="7914"/>
                      <a:pt x="10775" y="7914"/>
                    </a:cubicBezTo>
                    <a:lnTo>
                      <a:pt x="10708" y="7914"/>
                    </a:lnTo>
                    <a:cubicBezTo>
                      <a:pt x="10441" y="7914"/>
                      <a:pt x="10208" y="7881"/>
                      <a:pt x="9941" y="7881"/>
                    </a:cubicBezTo>
                    <a:close/>
                    <a:moveTo>
                      <a:pt x="33791" y="8648"/>
                    </a:moveTo>
                    <a:cubicBezTo>
                      <a:pt x="33691" y="8648"/>
                      <a:pt x="33591" y="8715"/>
                      <a:pt x="33591" y="8848"/>
                    </a:cubicBezTo>
                    <a:cubicBezTo>
                      <a:pt x="33558" y="9082"/>
                      <a:pt x="33524" y="9382"/>
                      <a:pt x="33458" y="9649"/>
                    </a:cubicBezTo>
                    <a:cubicBezTo>
                      <a:pt x="33458" y="9749"/>
                      <a:pt x="33524" y="9849"/>
                      <a:pt x="33624" y="9882"/>
                    </a:cubicBezTo>
                    <a:lnTo>
                      <a:pt x="33691" y="9882"/>
                    </a:lnTo>
                    <a:cubicBezTo>
                      <a:pt x="33791" y="9882"/>
                      <a:pt x="33891" y="9849"/>
                      <a:pt x="33891" y="9715"/>
                    </a:cubicBezTo>
                    <a:cubicBezTo>
                      <a:pt x="33958" y="9415"/>
                      <a:pt x="34025" y="9148"/>
                      <a:pt x="34025" y="8848"/>
                    </a:cubicBezTo>
                    <a:cubicBezTo>
                      <a:pt x="34025" y="8748"/>
                      <a:pt x="33925" y="8648"/>
                      <a:pt x="33791" y="8648"/>
                    </a:cubicBezTo>
                    <a:close/>
                    <a:moveTo>
                      <a:pt x="33401" y="10237"/>
                    </a:moveTo>
                    <a:cubicBezTo>
                      <a:pt x="33333" y="10237"/>
                      <a:pt x="33250" y="10281"/>
                      <a:pt x="33224" y="10383"/>
                    </a:cubicBezTo>
                    <a:cubicBezTo>
                      <a:pt x="33124" y="10649"/>
                      <a:pt x="33024" y="10850"/>
                      <a:pt x="32890" y="11083"/>
                    </a:cubicBezTo>
                    <a:cubicBezTo>
                      <a:pt x="32824" y="11217"/>
                      <a:pt x="32890" y="11350"/>
                      <a:pt x="32957" y="11383"/>
                    </a:cubicBezTo>
                    <a:cubicBezTo>
                      <a:pt x="33024" y="11417"/>
                      <a:pt x="33057" y="11417"/>
                      <a:pt x="33091" y="11417"/>
                    </a:cubicBezTo>
                    <a:cubicBezTo>
                      <a:pt x="33191" y="11417"/>
                      <a:pt x="33224" y="11383"/>
                      <a:pt x="33224" y="11317"/>
                    </a:cubicBezTo>
                    <a:cubicBezTo>
                      <a:pt x="33357" y="11050"/>
                      <a:pt x="33458" y="10750"/>
                      <a:pt x="33591" y="10516"/>
                    </a:cubicBezTo>
                    <a:cubicBezTo>
                      <a:pt x="33624" y="10416"/>
                      <a:pt x="33591" y="10316"/>
                      <a:pt x="33458" y="10249"/>
                    </a:cubicBezTo>
                    <a:cubicBezTo>
                      <a:pt x="33442" y="10241"/>
                      <a:pt x="33422" y="10237"/>
                      <a:pt x="33401" y="10237"/>
                    </a:cubicBezTo>
                    <a:close/>
                    <a:moveTo>
                      <a:pt x="32589" y="11695"/>
                    </a:moveTo>
                    <a:cubicBezTo>
                      <a:pt x="32525" y="11695"/>
                      <a:pt x="32463" y="11711"/>
                      <a:pt x="32423" y="11750"/>
                    </a:cubicBezTo>
                    <a:cubicBezTo>
                      <a:pt x="32257" y="11984"/>
                      <a:pt x="32057" y="12151"/>
                      <a:pt x="31890" y="12317"/>
                    </a:cubicBezTo>
                    <a:cubicBezTo>
                      <a:pt x="31790" y="12384"/>
                      <a:pt x="31790" y="12517"/>
                      <a:pt x="31890" y="12584"/>
                    </a:cubicBezTo>
                    <a:cubicBezTo>
                      <a:pt x="31923" y="12651"/>
                      <a:pt x="32023" y="12684"/>
                      <a:pt x="32057" y="12684"/>
                    </a:cubicBezTo>
                    <a:cubicBezTo>
                      <a:pt x="32123" y="12684"/>
                      <a:pt x="32190" y="12684"/>
                      <a:pt x="32157" y="12584"/>
                    </a:cubicBezTo>
                    <a:cubicBezTo>
                      <a:pt x="32390" y="12417"/>
                      <a:pt x="32590" y="12217"/>
                      <a:pt x="32757" y="12017"/>
                    </a:cubicBezTo>
                    <a:cubicBezTo>
                      <a:pt x="32790" y="11917"/>
                      <a:pt x="32790" y="11817"/>
                      <a:pt x="32724" y="11717"/>
                    </a:cubicBezTo>
                    <a:cubicBezTo>
                      <a:pt x="32682" y="11703"/>
                      <a:pt x="32635" y="11695"/>
                      <a:pt x="32589" y="116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19;p37"/>
              <p:cNvSpPr/>
              <p:nvPr/>
            </p:nvSpPr>
            <p:spPr>
              <a:xfrm>
                <a:off x="6875824" y="773274"/>
                <a:ext cx="1401371" cy="1086292"/>
              </a:xfrm>
              <a:custGeom>
                <a:avLst/>
                <a:gdLst/>
                <a:ahLst/>
                <a:cxnLst/>
                <a:rect l="l" t="t" r="r" b="b"/>
                <a:pathLst>
                  <a:path w="30053" h="23296" extrusionOk="0">
                    <a:moveTo>
                      <a:pt x="15116" y="0"/>
                    </a:moveTo>
                    <a:cubicBezTo>
                      <a:pt x="14364" y="0"/>
                      <a:pt x="13573" y="43"/>
                      <a:pt x="12743" y="132"/>
                    </a:cubicBezTo>
                    <a:cubicBezTo>
                      <a:pt x="12743" y="132"/>
                      <a:pt x="2803" y="399"/>
                      <a:pt x="1535" y="9806"/>
                    </a:cubicBezTo>
                    <a:cubicBezTo>
                      <a:pt x="1" y="21681"/>
                      <a:pt x="12743" y="17311"/>
                      <a:pt x="11342" y="19546"/>
                    </a:cubicBezTo>
                    <a:cubicBezTo>
                      <a:pt x="9975" y="21814"/>
                      <a:pt x="7873" y="22715"/>
                      <a:pt x="10141" y="23182"/>
                    </a:cubicBezTo>
                    <a:cubicBezTo>
                      <a:pt x="10495" y="23256"/>
                      <a:pt x="10971" y="23296"/>
                      <a:pt x="11542" y="23296"/>
                    </a:cubicBezTo>
                    <a:cubicBezTo>
                      <a:pt x="14582" y="23296"/>
                      <a:pt x="20336" y="22173"/>
                      <a:pt x="24885" y="19112"/>
                    </a:cubicBezTo>
                    <a:cubicBezTo>
                      <a:pt x="30053" y="15657"/>
                      <a:pt x="29526" y="0"/>
                      <a:pt x="151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20;p37"/>
              <p:cNvSpPr/>
              <p:nvPr/>
            </p:nvSpPr>
            <p:spPr>
              <a:xfrm>
                <a:off x="7166714" y="999860"/>
                <a:ext cx="844096" cy="552006"/>
              </a:xfrm>
              <a:custGeom>
                <a:avLst/>
                <a:gdLst/>
                <a:ahLst/>
                <a:cxnLst/>
                <a:rect l="l" t="t" r="r" b="b"/>
                <a:pathLst>
                  <a:path w="18102" h="11838" extrusionOk="0">
                    <a:moveTo>
                      <a:pt x="11831" y="0"/>
                    </a:moveTo>
                    <a:cubicBezTo>
                      <a:pt x="9236" y="0"/>
                      <a:pt x="8273" y="3446"/>
                      <a:pt x="8273" y="3446"/>
                    </a:cubicBezTo>
                    <a:cubicBezTo>
                      <a:pt x="7871" y="1435"/>
                      <a:pt x="6220" y="78"/>
                      <a:pt x="4643" y="78"/>
                    </a:cubicBezTo>
                    <a:cubicBezTo>
                      <a:pt x="3605" y="78"/>
                      <a:pt x="2598" y="667"/>
                      <a:pt x="2002" y="2045"/>
                    </a:cubicBezTo>
                    <a:cubicBezTo>
                      <a:pt x="1" y="6748"/>
                      <a:pt x="8440" y="11785"/>
                      <a:pt x="8440" y="11785"/>
                    </a:cubicBezTo>
                    <a:cubicBezTo>
                      <a:pt x="8476" y="11821"/>
                      <a:pt x="8526" y="11838"/>
                      <a:pt x="8590" y="11838"/>
                    </a:cubicBezTo>
                    <a:cubicBezTo>
                      <a:pt x="10018" y="11838"/>
                      <a:pt x="18101" y="3203"/>
                      <a:pt x="14077" y="744"/>
                    </a:cubicBezTo>
                    <a:cubicBezTo>
                      <a:pt x="13221" y="213"/>
                      <a:pt x="12476" y="0"/>
                      <a:pt x="1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21;p37"/>
              <p:cNvSpPr/>
              <p:nvPr/>
            </p:nvSpPr>
            <p:spPr>
              <a:xfrm>
                <a:off x="7154263" y="1193198"/>
                <a:ext cx="774664" cy="244248"/>
              </a:xfrm>
              <a:custGeom>
                <a:avLst/>
                <a:gdLst/>
                <a:ahLst/>
                <a:cxnLst/>
                <a:rect l="l" t="t" r="r" b="b"/>
                <a:pathLst>
                  <a:path w="16613" h="5238" extrusionOk="0">
                    <a:moveTo>
                      <a:pt x="10342" y="0"/>
                    </a:moveTo>
                    <a:cubicBezTo>
                      <a:pt x="9941" y="67"/>
                      <a:pt x="9608" y="1034"/>
                      <a:pt x="9007" y="3102"/>
                    </a:cubicBezTo>
                    <a:cubicBezTo>
                      <a:pt x="8874" y="3636"/>
                      <a:pt x="8674" y="4303"/>
                      <a:pt x="8540" y="4637"/>
                    </a:cubicBezTo>
                    <a:cubicBezTo>
                      <a:pt x="8373" y="4237"/>
                      <a:pt x="8107" y="3269"/>
                      <a:pt x="7840" y="2569"/>
                    </a:cubicBezTo>
                    <a:cubicBezTo>
                      <a:pt x="7373" y="1068"/>
                      <a:pt x="7173" y="400"/>
                      <a:pt x="6972" y="267"/>
                    </a:cubicBezTo>
                    <a:cubicBezTo>
                      <a:pt x="6903" y="244"/>
                      <a:pt x="6850" y="205"/>
                      <a:pt x="6791" y="205"/>
                    </a:cubicBezTo>
                    <a:cubicBezTo>
                      <a:pt x="6764" y="205"/>
                      <a:pt x="6737" y="213"/>
                      <a:pt x="6706" y="234"/>
                    </a:cubicBezTo>
                    <a:cubicBezTo>
                      <a:pt x="6505" y="300"/>
                      <a:pt x="6339" y="634"/>
                      <a:pt x="6105" y="1401"/>
                    </a:cubicBezTo>
                    <a:cubicBezTo>
                      <a:pt x="5938" y="1802"/>
                      <a:pt x="5672" y="2569"/>
                      <a:pt x="5538" y="2635"/>
                    </a:cubicBezTo>
                    <a:cubicBezTo>
                      <a:pt x="5038" y="2569"/>
                      <a:pt x="701" y="2569"/>
                      <a:pt x="201" y="2569"/>
                    </a:cubicBezTo>
                    <a:cubicBezTo>
                      <a:pt x="101" y="2569"/>
                      <a:pt x="1" y="2635"/>
                      <a:pt x="1" y="2769"/>
                    </a:cubicBezTo>
                    <a:cubicBezTo>
                      <a:pt x="1" y="2902"/>
                      <a:pt x="101" y="2969"/>
                      <a:pt x="201" y="2969"/>
                    </a:cubicBezTo>
                    <a:cubicBezTo>
                      <a:pt x="1535" y="2969"/>
                      <a:pt x="5104" y="2969"/>
                      <a:pt x="5471" y="3069"/>
                    </a:cubicBezTo>
                    <a:cubicBezTo>
                      <a:pt x="5491" y="3072"/>
                      <a:pt x="5510" y="3074"/>
                      <a:pt x="5528" y="3074"/>
                    </a:cubicBezTo>
                    <a:cubicBezTo>
                      <a:pt x="5898" y="3074"/>
                      <a:pt x="6155" y="2457"/>
                      <a:pt x="6472" y="1568"/>
                    </a:cubicBezTo>
                    <a:cubicBezTo>
                      <a:pt x="6539" y="1301"/>
                      <a:pt x="6672" y="968"/>
                      <a:pt x="6772" y="767"/>
                    </a:cubicBezTo>
                    <a:cubicBezTo>
                      <a:pt x="6939" y="1134"/>
                      <a:pt x="7206" y="2068"/>
                      <a:pt x="7439" y="2736"/>
                    </a:cubicBezTo>
                    <a:cubicBezTo>
                      <a:pt x="8107" y="4804"/>
                      <a:pt x="8273" y="5171"/>
                      <a:pt x="8507" y="5237"/>
                    </a:cubicBezTo>
                    <a:lnTo>
                      <a:pt x="8607" y="5237"/>
                    </a:lnTo>
                    <a:cubicBezTo>
                      <a:pt x="8840" y="5237"/>
                      <a:pt x="8974" y="4804"/>
                      <a:pt x="9374" y="3269"/>
                    </a:cubicBezTo>
                    <a:cubicBezTo>
                      <a:pt x="9641" y="2402"/>
                      <a:pt x="10108" y="834"/>
                      <a:pt x="10342" y="501"/>
                    </a:cubicBezTo>
                    <a:cubicBezTo>
                      <a:pt x="10608" y="834"/>
                      <a:pt x="10708" y="1335"/>
                      <a:pt x="10809" y="1802"/>
                    </a:cubicBezTo>
                    <a:cubicBezTo>
                      <a:pt x="10975" y="2402"/>
                      <a:pt x="11109" y="2936"/>
                      <a:pt x="11509" y="2936"/>
                    </a:cubicBezTo>
                    <a:cubicBezTo>
                      <a:pt x="12009" y="2936"/>
                      <a:pt x="16346" y="3269"/>
                      <a:pt x="16379" y="3269"/>
                    </a:cubicBezTo>
                    <a:cubicBezTo>
                      <a:pt x="16479" y="3269"/>
                      <a:pt x="16613" y="3169"/>
                      <a:pt x="16613" y="3036"/>
                    </a:cubicBezTo>
                    <a:cubicBezTo>
                      <a:pt x="16613" y="2969"/>
                      <a:pt x="16513" y="2836"/>
                      <a:pt x="16379" y="2836"/>
                    </a:cubicBezTo>
                    <a:cubicBezTo>
                      <a:pt x="16212" y="2836"/>
                      <a:pt x="12009" y="2502"/>
                      <a:pt x="11509" y="2502"/>
                    </a:cubicBezTo>
                    <a:cubicBezTo>
                      <a:pt x="11376" y="2502"/>
                      <a:pt x="11276" y="1935"/>
                      <a:pt x="11209" y="1668"/>
                    </a:cubicBezTo>
                    <a:cubicBezTo>
                      <a:pt x="11109" y="1168"/>
                      <a:pt x="10975" y="601"/>
                      <a:pt x="10675" y="167"/>
                    </a:cubicBezTo>
                    <a:cubicBezTo>
                      <a:pt x="10542" y="0"/>
                      <a:pt x="10442" y="0"/>
                      <a:pt x="10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22;p37"/>
              <p:cNvSpPr/>
              <p:nvPr/>
            </p:nvSpPr>
            <p:spPr>
              <a:xfrm>
                <a:off x="7401599" y="1949712"/>
                <a:ext cx="563104" cy="662099"/>
              </a:xfrm>
              <a:custGeom>
                <a:avLst/>
                <a:gdLst/>
                <a:ahLst/>
                <a:cxnLst/>
                <a:rect l="l" t="t" r="r" b="b"/>
                <a:pathLst>
                  <a:path w="12076" h="14199" extrusionOk="0">
                    <a:moveTo>
                      <a:pt x="11878" y="0"/>
                    </a:moveTo>
                    <a:cubicBezTo>
                      <a:pt x="11856" y="0"/>
                      <a:pt x="11832" y="7"/>
                      <a:pt x="11809" y="22"/>
                    </a:cubicBezTo>
                    <a:lnTo>
                      <a:pt x="134" y="3558"/>
                    </a:lnTo>
                    <a:cubicBezTo>
                      <a:pt x="67" y="3558"/>
                      <a:pt x="34" y="3591"/>
                      <a:pt x="1" y="3691"/>
                    </a:cubicBezTo>
                    <a:cubicBezTo>
                      <a:pt x="1" y="3758"/>
                      <a:pt x="1" y="3858"/>
                      <a:pt x="34" y="3892"/>
                    </a:cubicBezTo>
                    <a:lnTo>
                      <a:pt x="7339" y="14099"/>
                    </a:lnTo>
                    <a:cubicBezTo>
                      <a:pt x="7373" y="14132"/>
                      <a:pt x="7406" y="14199"/>
                      <a:pt x="7506" y="14199"/>
                    </a:cubicBezTo>
                    <a:cubicBezTo>
                      <a:pt x="7539" y="14199"/>
                      <a:pt x="7573" y="14199"/>
                      <a:pt x="7606" y="14099"/>
                    </a:cubicBezTo>
                    <a:cubicBezTo>
                      <a:pt x="7706" y="14032"/>
                      <a:pt x="7739" y="13899"/>
                      <a:pt x="7673" y="13799"/>
                    </a:cubicBezTo>
                    <a:lnTo>
                      <a:pt x="534" y="3858"/>
                    </a:lnTo>
                    <a:lnTo>
                      <a:pt x="11909" y="389"/>
                    </a:lnTo>
                    <a:cubicBezTo>
                      <a:pt x="12009" y="356"/>
                      <a:pt x="12076" y="256"/>
                      <a:pt x="12043" y="122"/>
                    </a:cubicBezTo>
                    <a:cubicBezTo>
                      <a:pt x="12017" y="71"/>
                      <a:pt x="11952" y="0"/>
                      <a:pt x="11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23;p37"/>
              <p:cNvSpPr/>
              <p:nvPr/>
            </p:nvSpPr>
            <p:spPr>
              <a:xfrm>
                <a:off x="7846467" y="1851178"/>
                <a:ext cx="217809" cy="217809"/>
              </a:xfrm>
              <a:custGeom>
                <a:avLst/>
                <a:gdLst/>
                <a:ahLst/>
                <a:cxnLst/>
                <a:rect l="l" t="t" r="r" b="b"/>
                <a:pathLst>
                  <a:path w="4671" h="4671" extrusionOk="0">
                    <a:moveTo>
                      <a:pt x="2336" y="0"/>
                    </a:moveTo>
                    <a:cubicBezTo>
                      <a:pt x="1035" y="0"/>
                      <a:pt x="1" y="1034"/>
                      <a:pt x="1" y="2335"/>
                    </a:cubicBezTo>
                    <a:cubicBezTo>
                      <a:pt x="1" y="3603"/>
                      <a:pt x="1035" y="4670"/>
                      <a:pt x="2336" y="4670"/>
                    </a:cubicBezTo>
                    <a:cubicBezTo>
                      <a:pt x="3637" y="4670"/>
                      <a:pt x="4671" y="3603"/>
                      <a:pt x="4671" y="2335"/>
                    </a:cubicBezTo>
                    <a:cubicBezTo>
                      <a:pt x="4671" y="1034"/>
                      <a:pt x="3637" y="0"/>
                      <a:pt x="2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24;p37"/>
              <p:cNvSpPr/>
              <p:nvPr/>
            </p:nvSpPr>
            <p:spPr>
              <a:xfrm>
                <a:off x="7837141" y="1841852"/>
                <a:ext cx="236461" cy="236461"/>
              </a:xfrm>
              <a:custGeom>
                <a:avLst/>
                <a:gdLst/>
                <a:ahLst/>
                <a:cxnLst/>
                <a:rect l="l" t="t" r="r" b="b"/>
                <a:pathLst>
                  <a:path w="5071" h="5071" extrusionOk="0">
                    <a:moveTo>
                      <a:pt x="2536" y="434"/>
                    </a:moveTo>
                    <a:cubicBezTo>
                      <a:pt x="3703" y="434"/>
                      <a:pt x="4671" y="1401"/>
                      <a:pt x="4671" y="2569"/>
                    </a:cubicBezTo>
                    <a:cubicBezTo>
                      <a:pt x="4671" y="3736"/>
                      <a:pt x="3703" y="4704"/>
                      <a:pt x="2536" y="4704"/>
                    </a:cubicBezTo>
                    <a:cubicBezTo>
                      <a:pt x="1368" y="4704"/>
                      <a:pt x="401" y="3736"/>
                      <a:pt x="401" y="2569"/>
                    </a:cubicBezTo>
                    <a:cubicBezTo>
                      <a:pt x="401" y="1401"/>
                      <a:pt x="1368" y="434"/>
                      <a:pt x="2536" y="434"/>
                    </a:cubicBezTo>
                    <a:close/>
                    <a:moveTo>
                      <a:pt x="2536" y="0"/>
                    </a:moveTo>
                    <a:cubicBezTo>
                      <a:pt x="1135" y="0"/>
                      <a:pt x="1" y="1101"/>
                      <a:pt x="1" y="2535"/>
                    </a:cubicBezTo>
                    <a:cubicBezTo>
                      <a:pt x="1" y="3936"/>
                      <a:pt x="1168" y="5070"/>
                      <a:pt x="2536" y="5070"/>
                    </a:cubicBezTo>
                    <a:cubicBezTo>
                      <a:pt x="3903" y="5070"/>
                      <a:pt x="5071" y="3936"/>
                      <a:pt x="5071" y="2535"/>
                    </a:cubicBezTo>
                    <a:cubicBezTo>
                      <a:pt x="5071" y="1101"/>
                      <a:pt x="3903"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25;p37"/>
              <p:cNvSpPr/>
              <p:nvPr/>
            </p:nvSpPr>
            <p:spPr>
              <a:xfrm>
                <a:off x="7642686" y="2492045"/>
                <a:ext cx="217809" cy="217809"/>
              </a:xfrm>
              <a:custGeom>
                <a:avLst/>
                <a:gdLst/>
                <a:ahLst/>
                <a:cxnLst/>
                <a:rect l="l" t="t" r="r" b="b"/>
                <a:pathLst>
                  <a:path w="4671" h="4671" extrusionOk="0">
                    <a:moveTo>
                      <a:pt x="2336" y="0"/>
                    </a:moveTo>
                    <a:cubicBezTo>
                      <a:pt x="1035" y="0"/>
                      <a:pt x="1" y="1068"/>
                      <a:pt x="1" y="2335"/>
                    </a:cubicBezTo>
                    <a:cubicBezTo>
                      <a:pt x="1" y="3636"/>
                      <a:pt x="1035" y="4670"/>
                      <a:pt x="2336" y="4670"/>
                    </a:cubicBezTo>
                    <a:cubicBezTo>
                      <a:pt x="3604" y="4670"/>
                      <a:pt x="4671" y="3636"/>
                      <a:pt x="4671" y="2335"/>
                    </a:cubicBezTo>
                    <a:cubicBezTo>
                      <a:pt x="4671" y="1068"/>
                      <a:pt x="3604" y="0"/>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26;p37"/>
              <p:cNvSpPr/>
              <p:nvPr/>
            </p:nvSpPr>
            <p:spPr>
              <a:xfrm>
                <a:off x="7633359" y="2482719"/>
                <a:ext cx="236507" cy="238000"/>
              </a:xfrm>
              <a:custGeom>
                <a:avLst/>
                <a:gdLst/>
                <a:ahLst/>
                <a:cxnLst/>
                <a:rect l="l" t="t" r="r" b="b"/>
                <a:pathLst>
                  <a:path w="5072" h="5104" extrusionOk="0">
                    <a:moveTo>
                      <a:pt x="2536" y="467"/>
                    </a:moveTo>
                    <a:cubicBezTo>
                      <a:pt x="3703" y="467"/>
                      <a:pt x="4671" y="1435"/>
                      <a:pt x="4671" y="2602"/>
                    </a:cubicBezTo>
                    <a:cubicBezTo>
                      <a:pt x="4671" y="3736"/>
                      <a:pt x="3703" y="4704"/>
                      <a:pt x="2536" y="4704"/>
                    </a:cubicBezTo>
                    <a:cubicBezTo>
                      <a:pt x="1368" y="4704"/>
                      <a:pt x="401" y="3736"/>
                      <a:pt x="401" y="2602"/>
                    </a:cubicBezTo>
                    <a:cubicBezTo>
                      <a:pt x="401" y="1435"/>
                      <a:pt x="1368" y="467"/>
                      <a:pt x="2536" y="467"/>
                    </a:cubicBezTo>
                    <a:close/>
                    <a:moveTo>
                      <a:pt x="2536" y="0"/>
                    </a:moveTo>
                    <a:cubicBezTo>
                      <a:pt x="1102" y="0"/>
                      <a:pt x="1" y="1134"/>
                      <a:pt x="1" y="2535"/>
                    </a:cubicBezTo>
                    <a:cubicBezTo>
                      <a:pt x="1" y="3970"/>
                      <a:pt x="1135" y="5104"/>
                      <a:pt x="2536" y="5104"/>
                    </a:cubicBezTo>
                    <a:cubicBezTo>
                      <a:pt x="3904" y="5104"/>
                      <a:pt x="5071" y="3970"/>
                      <a:pt x="5071" y="2535"/>
                    </a:cubicBezTo>
                    <a:cubicBezTo>
                      <a:pt x="5071" y="1134"/>
                      <a:pt x="3937"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27;p37"/>
              <p:cNvSpPr/>
              <p:nvPr/>
            </p:nvSpPr>
            <p:spPr>
              <a:xfrm>
                <a:off x="7302040" y="2016070"/>
                <a:ext cx="217809" cy="217809"/>
              </a:xfrm>
              <a:custGeom>
                <a:avLst/>
                <a:gdLst/>
                <a:ahLst/>
                <a:cxnLst/>
                <a:rect l="l" t="t" r="r" b="b"/>
                <a:pathLst>
                  <a:path w="4671" h="4671" extrusionOk="0">
                    <a:moveTo>
                      <a:pt x="2336" y="0"/>
                    </a:moveTo>
                    <a:cubicBezTo>
                      <a:pt x="1035" y="0"/>
                      <a:pt x="1" y="1034"/>
                      <a:pt x="1" y="2335"/>
                    </a:cubicBezTo>
                    <a:cubicBezTo>
                      <a:pt x="1" y="3636"/>
                      <a:pt x="1035" y="4670"/>
                      <a:pt x="2336" y="4670"/>
                    </a:cubicBezTo>
                    <a:cubicBezTo>
                      <a:pt x="3637" y="4670"/>
                      <a:pt x="4671" y="3636"/>
                      <a:pt x="4671" y="2335"/>
                    </a:cubicBezTo>
                    <a:cubicBezTo>
                      <a:pt x="4671" y="1034"/>
                      <a:pt x="3637" y="0"/>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28;p37"/>
              <p:cNvSpPr/>
              <p:nvPr/>
            </p:nvSpPr>
            <p:spPr>
              <a:xfrm>
                <a:off x="7292713" y="2006744"/>
                <a:ext cx="236461" cy="236461"/>
              </a:xfrm>
              <a:custGeom>
                <a:avLst/>
                <a:gdLst/>
                <a:ahLst/>
                <a:cxnLst/>
                <a:rect l="l" t="t" r="r" b="b"/>
                <a:pathLst>
                  <a:path w="5071" h="5071" extrusionOk="0">
                    <a:moveTo>
                      <a:pt x="2536" y="467"/>
                    </a:moveTo>
                    <a:cubicBezTo>
                      <a:pt x="3703" y="467"/>
                      <a:pt x="4671" y="1401"/>
                      <a:pt x="4671" y="2569"/>
                    </a:cubicBezTo>
                    <a:cubicBezTo>
                      <a:pt x="4671" y="3736"/>
                      <a:pt x="3703" y="4703"/>
                      <a:pt x="2536" y="4703"/>
                    </a:cubicBezTo>
                    <a:cubicBezTo>
                      <a:pt x="1368" y="4703"/>
                      <a:pt x="401" y="3736"/>
                      <a:pt x="401" y="2569"/>
                    </a:cubicBezTo>
                    <a:cubicBezTo>
                      <a:pt x="401" y="1401"/>
                      <a:pt x="1368" y="467"/>
                      <a:pt x="2536" y="467"/>
                    </a:cubicBezTo>
                    <a:close/>
                    <a:moveTo>
                      <a:pt x="2536" y="0"/>
                    </a:moveTo>
                    <a:cubicBezTo>
                      <a:pt x="1135" y="0"/>
                      <a:pt x="1" y="1134"/>
                      <a:pt x="1" y="2535"/>
                    </a:cubicBezTo>
                    <a:cubicBezTo>
                      <a:pt x="1" y="3970"/>
                      <a:pt x="1168" y="5070"/>
                      <a:pt x="2536" y="5070"/>
                    </a:cubicBezTo>
                    <a:cubicBezTo>
                      <a:pt x="3903" y="5070"/>
                      <a:pt x="5071" y="3936"/>
                      <a:pt x="5071" y="2535"/>
                    </a:cubicBezTo>
                    <a:cubicBezTo>
                      <a:pt x="5071" y="1134"/>
                      <a:pt x="3970"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929;p37"/>
            <p:cNvSpPr/>
            <p:nvPr/>
          </p:nvSpPr>
          <p:spPr>
            <a:xfrm>
              <a:off x="6373703" y="386715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77604682"/>
              </p:ext>
            </p:extLst>
          </p:nvPr>
        </p:nvGraphicFramePr>
        <p:xfrm>
          <a:off x="2905760" y="654779"/>
          <a:ext cx="3657599" cy="2423296"/>
        </p:xfrm>
        <a:graphic>
          <a:graphicData uri="http://schemas.openxmlformats.org/drawingml/2006/table">
            <a:tbl>
              <a:tblPr firstRow="1" bandRow="1">
                <a:tableStyleId>{2D5ABB26-0587-4C30-8999-92F81FD0307C}</a:tableStyleId>
              </a:tblPr>
              <a:tblGrid>
                <a:gridCol w="3657599">
                  <a:extLst>
                    <a:ext uri="{9D8B030D-6E8A-4147-A177-3AD203B41FA5}">
                      <a16:colId xmlns:a16="http://schemas.microsoft.com/office/drawing/2014/main" val="594735562"/>
                    </a:ext>
                  </a:extLst>
                </a:gridCol>
              </a:tblGrid>
              <a:tr h="266744">
                <a:tc>
                  <a:txBody>
                    <a:bodyPr/>
                    <a:lstStyle/>
                    <a:p>
                      <a:pPr marL="428625" algn="ctr">
                        <a:lnSpc>
                          <a:spcPct val="100000"/>
                        </a:lnSpc>
                        <a:spcBef>
                          <a:spcPts val="240"/>
                        </a:spcBef>
                      </a:pPr>
                      <a:r>
                        <a:rPr sz="1400" b="1" spc="-5" dirty="0">
                          <a:solidFill>
                            <a:srgbClr val="FFFFFF"/>
                          </a:solidFill>
                          <a:latin typeface="Bahnschrift Light" panose="020B0502040204020203" pitchFamily="34" charset="0"/>
                          <a:cs typeface="Carlito"/>
                        </a:rPr>
                        <a:t>Stimulants</a:t>
                      </a:r>
                      <a:r>
                        <a:rPr sz="1400" b="1" spc="-20" dirty="0">
                          <a:solidFill>
                            <a:srgbClr val="FFFFFF"/>
                          </a:solidFill>
                          <a:latin typeface="Bahnschrift Light" panose="020B0502040204020203" pitchFamily="34" charset="0"/>
                          <a:cs typeface="Carlito"/>
                        </a:rPr>
                        <a:t> </a:t>
                      </a:r>
                      <a:r>
                        <a:rPr sz="1400" b="1" spc="-10" dirty="0">
                          <a:solidFill>
                            <a:srgbClr val="FFFFFF"/>
                          </a:solidFill>
                          <a:latin typeface="Bahnschrift Light" panose="020B0502040204020203" pitchFamily="34" charset="0"/>
                          <a:cs typeface="Carlito"/>
                        </a:rPr>
                        <a:t>(Uppers)</a:t>
                      </a:r>
                      <a:endParaRPr sz="1400" dirty="0">
                        <a:latin typeface="Bahnschrift Light" panose="020B0502040204020203" pitchFamily="34" charset="0"/>
                        <a:cs typeface="Carlito"/>
                      </a:endParaRPr>
                    </a:p>
                  </a:txBody>
                  <a:tcPr marL="0" marR="0" marT="22860" marB="0">
                    <a:solidFill>
                      <a:srgbClr val="000000"/>
                    </a:solidFill>
                  </a:tcPr>
                </a:tc>
                <a:extLst>
                  <a:ext uri="{0D108BD9-81ED-4DB2-BD59-A6C34878D82A}">
                    <a16:rowId xmlns:a16="http://schemas.microsoft.com/office/drawing/2014/main" val="498026360"/>
                  </a:ext>
                </a:extLst>
              </a:tr>
              <a:tr h="773103">
                <a:tc>
                  <a:txBody>
                    <a:bodyPr/>
                    <a:lstStyle/>
                    <a:p>
                      <a:pPr marL="91440" marR="447675" algn="ctr">
                        <a:lnSpc>
                          <a:spcPct val="100000"/>
                        </a:lnSpc>
                        <a:spcBef>
                          <a:spcPts val="240"/>
                        </a:spcBef>
                      </a:pPr>
                      <a:r>
                        <a:rPr sz="1400" b="1" spc="-5" dirty="0">
                          <a:solidFill>
                            <a:schemeClr val="bg2"/>
                          </a:solidFill>
                          <a:latin typeface="Bahnschrift Light" panose="020B0502040204020203" pitchFamily="34" charset="0"/>
                          <a:cs typeface="Carlito"/>
                        </a:rPr>
                        <a:t>What </a:t>
                      </a:r>
                      <a:r>
                        <a:rPr sz="1400" b="1" dirty="0">
                          <a:solidFill>
                            <a:schemeClr val="bg2"/>
                          </a:solidFill>
                          <a:latin typeface="Bahnschrift Light" panose="020B0502040204020203" pitchFamily="34" charset="0"/>
                          <a:cs typeface="Carlito"/>
                        </a:rPr>
                        <a:t>do they do?  </a:t>
                      </a:r>
                      <a:endParaRPr lang="en-US" sz="1400" b="1" dirty="0" smtClean="0">
                        <a:solidFill>
                          <a:schemeClr val="bg2"/>
                        </a:solidFill>
                        <a:latin typeface="Bahnschrift Light" panose="020B0502040204020203" pitchFamily="34" charset="0"/>
                        <a:cs typeface="Carlito"/>
                      </a:endParaRPr>
                    </a:p>
                    <a:p>
                      <a:pPr marL="91440" marR="447675" algn="ctr">
                        <a:lnSpc>
                          <a:spcPct val="100000"/>
                        </a:lnSpc>
                        <a:spcBef>
                          <a:spcPts val="240"/>
                        </a:spcBef>
                      </a:pPr>
                      <a:r>
                        <a:rPr sz="1400" spc="-5" dirty="0" smtClean="0">
                          <a:solidFill>
                            <a:schemeClr val="bg2"/>
                          </a:solidFill>
                          <a:latin typeface="Bahnschrift Light" panose="020B0502040204020203" pitchFamily="34" charset="0"/>
                          <a:cs typeface="Carlito"/>
                        </a:rPr>
                        <a:t>Speed </a:t>
                      </a:r>
                      <a:r>
                        <a:rPr sz="1400" spc="-5" dirty="0">
                          <a:solidFill>
                            <a:schemeClr val="bg2"/>
                          </a:solidFill>
                          <a:latin typeface="Bahnschrift Light" panose="020B0502040204020203" pitchFamily="34" charset="0"/>
                          <a:cs typeface="Carlito"/>
                        </a:rPr>
                        <a:t>up </a:t>
                      </a:r>
                      <a:r>
                        <a:rPr sz="1400" dirty="0">
                          <a:solidFill>
                            <a:schemeClr val="bg2"/>
                          </a:solidFill>
                          <a:latin typeface="Bahnschrift Light" panose="020B0502040204020203" pitchFamily="34" charset="0"/>
                          <a:cs typeface="Carlito"/>
                        </a:rPr>
                        <a:t>the </a:t>
                      </a:r>
                      <a:r>
                        <a:rPr sz="1400" spc="-10" dirty="0">
                          <a:solidFill>
                            <a:schemeClr val="bg2"/>
                          </a:solidFill>
                          <a:latin typeface="Bahnschrift Light" panose="020B0502040204020203" pitchFamily="34" charset="0"/>
                          <a:cs typeface="Carlito"/>
                        </a:rPr>
                        <a:t>brain </a:t>
                      </a:r>
                      <a:r>
                        <a:rPr sz="1400" dirty="0">
                          <a:solidFill>
                            <a:schemeClr val="bg2"/>
                          </a:solidFill>
                          <a:latin typeface="Bahnschrift Light" panose="020B0502040204020203" pitchFamily="34" charset="0"/>
                          <a:cs typeface="Carlito"/>
                        </a:rPr>
                        <a:t>and  </a:t>
                      </a:r>
                      <a:r>
                        <a:rPr sz="1400" spc="-10" dirty="0">
                          <a:solidFill>
                            <a:schemeClr val="bg2"/>
                          </a:solidFill>
                          <a:latin typeface="Bahnschrift Light" panose="020B0502040204020203" pitchFamily="34" charset="0"/>
                          <a:cs typeface="Carlito"/>
                        </a:rPr>
                        <a:t>central </a:t>
                      </a:r>
                      <a:r>
                        <a:rPr sz="1400" spc="-5" dirty="0">
                          <a:solidFill>
                            <a:schemeClr val="bg2"/>
                          </a:solidFill>
                          <a:latin typeface="Bahnschrift Light" panose="020B0502040204020203" pitchFamily="34" charset="0"/>
                          <a:cs typeface="Carlito"/>
                        </a:rPr>
                        <a:t>nervous</a:t>
                      </a:r>
                      <a:r>
                        <a:rPr sz="1400" spc="-50" dirty="0">
                          <a:solidFill>
                            <a:schemeClr val="bg2"/>
                          </a:solidFill>
                          <a:latin typeface="Bahnschrift Light" panose="020B0502040204020203" pitchFamily="34" charset="0"/>
                          <a:cs typeface="Carlito"/>
                        </a:rPr>
                        <a:t> </a:t>
                      </a:r>
                      <a:r>
                        <a:rPr sz="1400" spc="-15" dirty="0">
                          <a:solidFill>
                            <a:schemeClr val="bg2"/>
                          </a:solidFill>
                          <a:latin typeface="Bahnschrift Light" panose="020B0502040204020203" pitchFamily="34" charset="0"/>
                          <a:cs typeface="Carlito"/>
                        </a:rPr>
                        <a:t>system.</a:t>
                      </a:r>
                      <a:endParaRPr sz="1400" dirty="0">
                        <a:solidFill>
                          <a:schemeClr val="bg2"/>
                        </a:solidFill>
                        <a:latin typeface="Bahnschrift Light" panose="020B0502040204020203" pitchFamily="34" charset="0"/>
                        <a:cs typeface="Carlito"/>
                      </a:endParaRPr>
                    </a:p>
                  </a:txBody>
                  <a:tcPr marL="0" marR="0" marT="22860" marB="0">
                    <a:lnL w="12700">
                      <a:solidFill>
                        <a:srgbClr val="000000"/>
                      </a:solidFill>
                      <a:prstDash val="solid"/>
                    </a:lnL>
                    <a:lnR w="12700">
                      <a:solidFill>
                        <a:srgbClr val="000000"/>
                      </a:solidFill>
                      <a:prstDash val="solid"/>
                    </a:lnR>
                    <a:lnB w="12700">
                      <a:solidFill>
                        <a:srgbClr val="000000"/>
                      </a:solidFill>
                      <a:prstDash val="solid"/>
                    </a:lnB>
                    <a:solidFill>
                      <a:srgbClr val="E7E7E7"/>
                    </a:solidFill>
                  </a:tcPr>
                </a:tc>
                <a:extLst>
                  <a:ext uri="{0D108BD9-81ED-4DB2-BD59-A6C34878D82A}">
                    <a16:rowId xmlns:a16="http://schemas.microsoft.com/office/drawing/2014/main" val="3571439915"/>
                  </a:ext>
                </a:extLst>
              </a:tr>
              <a:tr h="1383449">
                <a:tc>
                  <a:txBody>
                    <a:bodyPr/>
                    <a:lstStyle/>
                    <a:p>
                      <a:pPr marL="91440" algn="ctr">
                        <a:lnSpc>
                          <a:spcPct val="100000"/>
                        </a:lnSpc>
                        <a:spcBef>
                          <a:spcPts val="245"/>
                        </a:spcBef>
                      </a:pPr>
                      <a:r>
                        <a:rPr sz="1400" b="1" spc="-5" dirty="0">
                          <a:solidFill>
                            <a:schemeClr val="bg2"/>
                          </a:solidFill>
                          <a:latin typeface="Bahnschrift Light" panose="020B0502040204020203" pitchFamily="34" charset="0"/>
                          <a:cs typeface="Carlito"/>
                        </a:rPr>
                        <a:t>Examples:</a:t>
                      </a:r>
                      <a:endParaRPr sz="1400" dirty="0">
                        <a:solidFill>
                          <a:schemeClr val="bg2"/>
                        </a:solidFill>
                        <a:latin typeface="Bahnschrift Light" panose="020B0502040204020203" pitchFamily="34" charset="0"/>
                        <a:cs typeface="Carlito"/>
                      </a:endParaRPr>
                    </a:p>
                    <a:p>
                      <a:pPr marL="377825" marR="149225" indent="-287020" algn="l">
                        <a:lnSpc>
                          <a:spcPct val="100000"/>
                        </a:lnSpc>
                        <a:buFont typeface="Wingdings" panose="05000000000000000000" pitchFamily="2" charset="2"/>
                        <a:buChar char="§"/>
                        <a:tabLst>
                          <a:tab pos="377825" algn="l"/>
                          <a:tab pos="378460" algn="l"/>
                        </a:tabLst>
                      </a:pPr>
                      <a:r>
                        <a:rPr sz="1400" b="1" spc="-10" dirty="0">
                          <a:solidFill>
                            <a:schemeClr val="bg2"/>
                          </a:solidFill>
                          <a:latin typeface="Bahnschrift Light" panose="020B0502040204020203" pitchFamily="34" charset="0"/>
                          <a:cs typeface="Carlito"/>
                        </a:rPr>
                        <a:t>Caffeine </a:t>
                      </a:r>
                      <a:r>
                        <a:rPr sz="1400" spc="-15" dirty="0">
                          <a:solidFill>
                            <a:schemeClr val="bg2"/>
                          </a:solidFill>
                          <a:latin typeface="Bahnschrift Light" panose="020B0502040204020203" pitchFamily="34" charset="0"/>
                          <a:cs typeface="Carlito"/>
                        </a:rPr>
                        <a:t>(coffee, </a:t>
                      </a:r>
                      <a:r>
                        <a:rPr sz="1400" spc="-5" dirty="0">
                          <a:solidFill>
                            <a:schemeClr val="bg2"/>
                          </a:solidFill>
                          <a:latin typeface="Bahnschrift Light" panose="020B0502040204020203" pitchFamily="34" charset="0"/>
                          <a:cs typeface="Carlito"/>
                        </a:rPr>
                        <a:t>energy  drinks,</a:t>
                      </a:r>
                      <a:r>
                        <a:rPr sz="1400" spc="-10" dirty="0">
                          <a:solidFill>
                            <a:schemeClr val="bg2"/>
                          </a:solidFill>
                          <a:latin typeface="Bahnschrift Light" panose="020B0502040204020203" pitchFamily="34" charset="0"/>
                          <a:cs typeface="Carlito"/>
                        </a:rPr>
                        <a:t> </a:t>
                      </a:r>
                      <a:r>
                        <a:rPr sz="1400" spc="-10" dirty="0" smtClean="0">
                          <a:solidFill>
                            <a:schemeClr val="bg2"/>
                          </a:solidFill>
                          <a:latin typeface="Bahnschrift Light" panose="020B0502040204020203" pitchFamily="34" charset="0"/>
                          <a:cs typeface="Carlito"/>
                        </a:rPr>
                        <a:t>tea)</a:t>
                      </a:r>
                      <a:endParaRPr lang="en-US" sz="1400" spc="0" dirty="0" smtClean="0">
                        <a:solidFill>
                          <a:schemeClr val="bg2"/>
                        </a:solidFill>
                        <a:latin typeface="Bahnschrift Light" panose="020B0502040204020203" pitchFamily="34" charset="0"/>
                        <a:cs typeface="Carlito"/>
                      </a:endParaRPr>
                    </a:p>
                    <a:p>
                      <a:pPr marL="377825" marR="149225" indent="-287020" algn="l">
                        <a:lnSpc>
                          <a:spcPct val="100000"/>
                        </a:lnSpc>
                        <a:buFont typeface="Wingdings" panose="05000000000000000000" pitchFamily="2" charset="2"/>
                        <a:buChar char="§"/>
                        <a:tabLst>
                          <a:tab pos="377825" algn="l"/>
                          <a:tab pos="378460" algn="l"/>
                        </a:tabLst>
                      </a:pPr>
                      <a:r>
                        <a:rPr sz="1400" spc="-5" dirty="0" smtClean="0">
                          <a:solidFill>
                            <a:schemeClr val="bg2"/>
                          </a:solidFill>
                          <a:latin typeface="Bahnschrift Light" panose="020B0502040204020203" pitchFamily="34" charset="0"/>
                          <a:cs typeface="Carlito"/>
                        </a:rPr>
                        <a:t>Nicotine</a:t>
                      </a:r>
                      <a:r>
                        <a:rPr sz="1400" spc="15" dirty="0" smtClean="0">
                          <a:solidFill>
                            <a:schemeClr val="bg2"/>
                          </a:solidFill>
                          <a:latin typeface="Bahnschrift Light" panose="020B0502040204020203" pitchFamily="34" charset="0"/>
                          <a:cs typeface="Carlito"/>
                        </a:rPr>
                        <a:t> </a:t>
                      </a:r>
                      <a:r>
                        <a:rPr sz="1400" spc="-15" dirty="0" smtClean="0">
                          <a:solidFill>
                            <a:schemeClr val="bg2"/>
                          </a:solidFill>
                          <a:latin typeface="Bahnschrift Light" panose="020B0502040204020203" pitchFamily="34" charset="0"/>
                          <a:cs typeface="Carlito"/>
                        </a:rPr>
                        <a:t>(cigarettes)</a:t>
                      </a:r>
                      <a:endParaRPr lang="en-US" sz="1400" spc="0" dirty="0" smtClean="0">
                        <a:solidFill>
                          <a:schemeClr val="bg2"/>
                        </a:solidFill>
                        <a:latin typeface="Bahnschrift Light" panose="020B0502040204020203" pitchFamily="34" charset="0"/>
                        <a:cs typeface="Carlito"/>
                      </a:endParaRPr>
                    </a:p>
                    <a:p>
                      <a:pPr marL="377825" marR="149225" indent="-287020" algn="l">
                        <a:lnSpc>
                          <a:spcPct val="100000"/>
                        </a:lnSpc>
                        <a:buFont typeface="Wingdings" panose="05000000000000000000" pitchFamily="2" charset="2"/>
                        <a:buChar char="§"/>
                        <a:tabLst>
                          <a:tab pos="377825" algn="l"/>
                          <a:tab pos="378460" algn="l"/>
                        </a:tabLst>
                      </a:pPr>
                      <a:r>
                        <a:rPr sz="1400" b="1" spc="-5" dirty="0" smtClean="0">
                          <a:solidFill>
                            <a:schemeClr val="bg2"/>
                          </a:solidFill>
                          <a:latin typeface="Bahnschrift Light" panose="020B0502040204020203" pitchFamily="34" charset="0"/>
                          <a:cs typeface="Carlito"/>
                        </a:rPr>
                        <a:t>Amphetamines</a:t>
                      </a:r>
                      <a:r>
                        <a:rPr sz="1400" b="1" spc="-65" dirty="0" smtClean="0">
                          <a:solidFill>
                            <a:schemeClr val="bg2"/>
                          </a:solidFill>
                          <a:latin typeface="Bahnschrift Light" panose="020B0502040204020203" pitchFamily="34" charset="0"/>
                          <a:cs typeface="Carlito"/>
                        </a:rPr>
                        <a:t> </a:t>
                      </a:r>
                      <a:r>
                        <a:rPr sz="1400" spc="-5" dirty="0">
                          <a:solidFill>
                            <a:schemeClr val="bg2"/>
                          </a:solidFill>
                          <a:latin typeface="Bahnschrift Light" panose="020B0502040204020203" pitchFamily="34" charset="0"/>
                          <a:cs typeface="Carlito"/>
                        </a:rPr>
                        <a:t>(meth, </a:t>
                      </a:r>
                      <a:r>
                        <a:rPr sz="1400" spc="-15" dirty="0" smtClean="0">
                          <a:solidFill>
                            <a:schemeClr val="bg2"/>
                          </a:solidFill>
                          <a:latin typeface="Bahnschrift Light" panose="020B0502040204020203" pitchFamily="34" charset="0"/>
                          <a:cs typeface="Carlito"/>
                        </a:rPr>
                        <a:t>ecstasy</a:t>
                      </a:r>
                      <a:r>
                        <a:rPr sz="1400" spc="-15" dirty="0">
                          <a:solidFill>
                            <a:schemeClr val="bg2"/>
                          </a:solidFill>
                          <a:latin typeface="Bahnschrift Light" panose="020B0502040204020203" pitchFamily="34" charset="0"/>
                          <a:cs typeface="Carlito"/>
                        </a:rPr>
                        <a:t>)</a:t>
                      </a:r>
                      <a:endParaRPr sz="1400" dirty="0">
                        <a:solidFill>
                          <a:schemeClr val="bg2"/>
                        </a:solidFill>
                        <a:latin typeface="Bahnschrift Light" panose="020B0502040204020203" pitchFamily="34" charset="0"/>
                        <a:cs typeface="Carlito"/>
                      </a:endParaRPr>
                    </a:p>
                    <a:p>
                      <a:pPr marL="377825" indent="-287020" algn="l">
                        <a:lnSpc>
                          <a:spcPct val="100000"/>
                        </a:lnSpc>
                        <a:spcBef>
                          <a:spcPts val="5"/>
                        </a:spcBef>
                        <a:buFont typeface="Wingdings" panose="05000000000000000000" pitchFamily="2" charset="2"/>
                        <a:buChar char="§"/>
                        <a:tabLst>
                          <a:tab pos="377825" algn="l"/>
                          <a:tab pos="378460" algn="l"/>
                        </a:tabLst>
                      </a:pPr>
                      <a:r>
                        <a:rPr sz="1400" spc="-5" dirty="0" smtClean="0">
                          <a:solidFill>
                            <a:schemeClr val="bg2"/>
                          </a:solidFill>
                          <a:latin typeface="Bahnschrift Light" panose="020B0502040204020203" pitchFamily="34" charset="0"/>
                          <a:cs typeface="Carlito"/>
                        </a:rPr>
                        <a:t>“</a:t>
                      </a:r>
                      <a:r>
                        <a:rPr sz="1400" spc="-5" dirty="0">
                          <a:solidFill>
                            <a:schemeClr val="bg2"/>
                          </a:solidFill>
                          <a:latin typeface="Bahnschrift Light" panose="020B0502040204020203" pitchFamily="34" charset="0"/>
                          <a:cs typeface="Carlito"/>
                        </a:rPr>
                        <a:t>Bath</a:t>
                      </a:r>
                      <a:r>
                        <a:rPr sz="1400" spc="-15" dirty="0">
                          <a:solidFill>
                            <a:schemeClr val="bg2"/>
                          </a:solidFill>
                          <a:latin typeface="Bahnschrift Light" panose="020B0502040204020203" pitchFamily="34" charset="0"/>
                          <a:cs typeface="Carlito"/>
                        </a:rPr>
                        <a:t> </a:t>
                      </a:r>
                      <a:r>
                        <a:rPr sz="1400" spc="-5" dirty="0">
                          <a:solidFill>
                            <a:schemeClr val="bg2"/>
                          </a:solidFill>
                          <a:latin typeface="Bahnschrift Light" panose="020B0502040204020203" pitchFamily="34" charset="0"/>
                          <a:cs typeface="Carlito"/>
                        </a:rPr>
                        <a:t>salts”</a:t>
                      </a:r>
                      <a:endParaRPr sz="1400" dirty="0">
                        <a:solidFill>
                          <a:schemeClr val="bg2"/>
                        </a:solidFill>
                        <a:latin typeface="Bahnschrift Light" panose="020B0502040204020203" pitchFamily="34" charset="0"/>
                        <a:cs typeface="Carlito"/>
                      </a:endParaRPr>
                    </a:p>
                    <a:p>
                      <a:pPr marL="377825" marR="659765" indent="-287020" algn="l">
                        <a:lnSpc>
                          <a:spcPct val="100000"/>
                        </a:lnSpc>
                        <a:buFont typeface="Wingdings" panose="05000000000000000000" pitchFamily="2" charset="2"/>
                        <a:buChar char="§"/>
                        <a:tabLst>
                          <a:tab pos="377825" algn="l"/>
                          <a:tab pos="378460" algn="l"/>
                        </a:tabLst>
                      </a:pPr>
                      <a:r>
                        <a:rPr sz="1400" spc="-5" dirty="0">
                          <a:solidFill>
                            <a:schemeClr val="bg2"/>
                          </a:solidFill>
                          <a:latin typeface="Bahnschrift Light" panose="020B0502040204020203" pitchFamily="34" charset="0"/>
                          <a:cs typeface="Carlito"/>
                        </a:rPr>
                        <a:t>Cocaine </a:t>
                      </a:r>
                      <a:r>
                        <a:rPr sz="1400" dirty="0">
                          <a:solidFill>
                            <a:schemeClr val="bg2"/>
                          </a:solidFill>
                          <a:latin typeface="Bahnschrift Light" panose="020B0502040204020203" pitchFamily="34" charset="0"/>
                          <a:cs typeface="Carlito"/>
                        </a:rPr>
                        <a:t>and</a:t>
                      </a:r>
                      <a:r>
                        <a:rPr sz="1400" spc="-50" dirty="0">
                          <a:solidFill>
                            <a:schemeClr val="bg2"/>
                          </a:solidFill>
                          <a:latin typeface="Bahnschrift Light" panose="020B0502040204020203" pitchFamily="34" charset="0"/>
                          <a:cs typeface="Carlito"/>
                        </a:rPr>
                        <a:t> </a:t>
                      </a:r>
                      <a:r>
                        <a:rPr sz="1400" spc="-10" dirty="0" smtClean="0">
                          <a:solidFill>
                            <a:schemeClr val="bg2"/>
                          </a:solidFill>
                          <a:latin typeface="Bahnschrift Light" panose="020B0502040204020203" pitchFamily="34" charset="0"/>
                          <a:cs typeface="Carlito"/>
                        </a:rPr>
                        <a:t>Crack</a:t>
                      </a:r>
                      <a:endParaRPr sz="1400" dirty="0">
                        <a:solidFill>
                          <a:schemeClr val="bg2"/>
                        </a:solidFill>
                        <a:latin typeface="Bahnschrift Light" panose="020B0502040204020203" pitchFamily="34" charset="0"/>
                        <a:cs typeface="Carlito"/>
                      </a:endParaRPr>
                    </a:p>
                  </a:txBody>
                  <a:tcPr marL="0" marR="0" marT="2333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3671975201"/>
                  </a:ext>
                </a:extLst>
              </a:tr>
            </a:tbl>
          </a:graphicData>
        </a:graphic>
      </p:graphicFrame>
      <p:pic>
        <p:nvPicPr>
          <p:cNvPr id="5" name="Picture 4"/>
          <p:cNvPicPr>
            <a:picLocks noChangeAspect="1"/>
          </p:cNvPicPr>
          <p:nvPr/>
        </p:nvPicPr>
        <p:blipFill>
          <a:blip r:embed="rId2"/>
          <a:stretch>
            <a:fillRect/>
          </a:stretch>
        </p:blipFill>
        <p:spPr>
          <a:xfrm>
            <a:off x="6785897" y="1239519"/>
            <a:ext cx="1585006" cy="1543751"/>
          </a:xfrm>
          <a:prstGeom prst="rect">
            <a:avLst/>
          </a:prstGeom>
        </p:spPr>
      </p:pic>
      <p:pic>
        <p:nvPicPr>
          <p:cNvPr id="6" name="Picture 5"/>
          <p:cNvPicPr>
            <a:picLocks noChangeAspect="1"/>
          </p:cNvPicPr>
          <p:nvPr/>
        </p:nvPicPr>
        <p:blipFill>
          <a:blip r:embed="rId3"/>
          <a:stretch>
            <a:fillRect/>
          </a:stretch>
        </p:blipFill>
        <p:spPr>
          <a:xfrm>
            <a:off x="2445173" y="3284051"/>
            <a:ext cx="4706596" cy="1525347"/>
          </a:xfrm>
          <a:prstGeom prst="rect">
            <a:avLst/>
          </a:prstGeom>
        </p:spPr>
      </p:pic>
      <p:pic>
        <p:nvPicPr>
          <p:cNvPr id="7" name="Picture 6"/>
          <p:cNvPicPr>
            <a:picLocks noChangeAspect="1"/>
          </p:cNvPicPr>
          <p:nvPr/>
        </p:nvPicPr>
        <p:blipFill>
          <a:blip r:embed="rId4"/>
          <a:stretch>
            <a:fillRect/>
          </a:stretch>
        </p:blipFill>
        <p:spPr>
          <a:xfrm>
            <a:off x="438493" y="1219200"/>
            <a:ext cx="2244729" cy="1490133"/>
          </a:xfrm>
          <a:prstGeom prst="rect">
            <a:avLst/>
          </a:prstGeom>
        </p:spPr>
      </p:pic>
    </p:spTree>
    <p:extLst>
      <p:ext uri="{BB962C8B-B14F-4D97-AF65-F5344CB8AC3E}">
        <p14:creationId xmlns:p14="http://schemas.microsoft.com/office/powerpoint/2010/main" val="112471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2133626" y="596053"/>
            <a:ext cx="5073228" cy="609599"/>
          </a:xfrm>
          <a:solidFill>
            <a:schemeClr val="accent1"/>
          </a:solidFill>
          <a:ln>
            <a:solidFill>
              <a:srgbClr val="00B0F0"/>
            </a:solidFill>
          </a:ln>
        </p:spPr>
        <p:txBody>
          <a:bodyPr/>
          <a:lstStyle/>
          <a:p>
            <a:r>
              <a:rPr lang="en-US" sz="2400" dirty="0" smtClean="0">
                <a:latin typeface="Arial Rounded MT Bold" panose="020F0704030504030204" pitchFamily="34" charset="0"/>
              </a:rPr>
              <a:t>Side Effects of Stimulants</a:t>
            </a:r>
            <a:endParaRPr lang="en-US" sz="2400" dirty="0">
              <a:latin typeface="Arial Rounded MT Bold" panose="020F0704030504030204" pitchFamily="34" charset="0"/>
            </a:endParaRPr>
          </a:p>
        </p:txBody>
      </p:sp>
      <p:sp>
        <p:nvSpPr>
          <p:cNvPr id="6" name="Rectangle 5"/>
          <p:cNvSpPr/>
          <p:nvPr/>
        </p:nvSpPr>
        <p:spPr>
          <a:xfrm>
            <a:off x="812087" y="1736448"/>
            <a:ext cx="3597353" cy="2246769"/>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bg2">
                    <a:lumMod val="75000"/>
                  </a:schemeClr>
                </a:solidFill>
                <a:latin typeface="Bahnschrift Light" panose="020B0502040204020203" pitchFamily="34" charset="0"/>
              </a:rPr>
              <a:t>Meth Mouth” — rapid decay of a person’s </a:t>
            </a:r>
            <a:r>
              <a:rPr lang="en-US" sz="1800" dirty="0" smtClean="0">
                <a:solidFill>
                  <a:schemeClr val="bg2">
                    <a:lumMod val="75000"/>
                  </a:schemeClr>
                </a:solidFill>
                <a:latin typeface="Bahnschrift Light" panose="020B0502040204020203" pitchFamily="34" charset="0"/>
              </a:rPr>
              <a:t>teeth</a:t>
            </a:r>
          </a:p>
          <a:p>
            <a:pPr marL="285750" indent="-285750">
              <a:buFont typeface="Arial" panose="020B0604020202020204" pitchFamily="34" charset="0"/>
              <a:buChar char="•"/>
            </a:pPr>
            <a:r>
              <a:rPr lang="en-US" sz="1800" dirty="0">
                <a:solidFill>
                  <a:schemeClr val="bg2">
                    <a:lumMod val="75000"/>
                  </a:schemeClr>
                </a:solidFill>
                <a:latin typeface="Bahnschrift Light" panose="020B0502040204020203" pitchFamily="34" charset="0"/>
              </a:rPr>
              <a:t>Weight loss</a:t>
            </a:r>
          </a:p>
          <a:p>
            <a:pPr marL="285750" indent="-285750">
              <a:buFont typeface="Arial" panose="020B0604020202020204" pitchFamily="34" charset="0"/>
              <a:buChar char="•"/>
            </a:pPr>
            <a:r>
              <a:rPr lang="en-US" sz="1800" dirty="0">
                <a:solidFill>
                  <a:schemeClr val="bg2">
                    <a:lumMod val="75000"/>
                  </a:schemeClr>
                </a:solidFill>
                <a:latin typeface="Bahnschrift Light" panose="020B0502040204020203" pitchFamily="34" charset="0"/>
              </a:rPr>
              <a:t>Drug related psychosis</a:t>
            </a:r>
          </a:p>
          <a:p>
            <a:pPr marL="285750" indent="-285750">
              <a:buFont typeface="Arial" panose="020B0604020202020204" pitchFamily="34" charset="0"/>
              <a:buChar char="•"/>
            </a:pPr>
            <a:r>
              <a:rPr lang="en-US" sz="1800" dirty="0">
                <a:solidFill>
                  <a:schemeClr val="bg2">
                    <a:lumMod val="75000"/>
                  </a:schemeClr>
                </a:solidFill>
                <a:latin typeface="Bahnschrift Light" panose="020B0502040204020203" pitchFamily="34" charset="0"/>
              </a:rPr>
              <a:t>Organ failure</a:t>
            </a:r>
          </a:p>
          <a:p>
            <a:pPr marL="285750" indent="-285750">
              <a:buFont typeface="Arial" panose="020B0604020202020204" pitchFamily="34" charset="0"/>
              <a:buChar char="•"/>
            </a:pPr>
            <a:r>
              <a:rPr lang="en-US" sz="1800" dirty="0">
                <a:solidFill>
                  <a:schemeClr val="bg2">
                    <a:lumMod val="75000"/>
                  </a:schemeClr>
                </a:solidFill>
                <a:latin typeface="Bahnschrift Light" panose="020B0502040204020203" pitchFamily="34" charset="0"/>
              </a:rPr>
              <a:t>Death due to stroke, cardiac </a:t>
            </a:r>
            <a:r>
              <a:rPr lang="en-US" sz="1800" dirty="0" smtClean="0">
                <a:solidFill>
                  <a:schemeClr val="bg2">
                    <a:lumMod val="75000"/>
                  </a:schemeClr>
                </a:solidFill>
                <a:latin typeface="Bahnschrift Light" panose="020B0502040204020203" pitchFamily="34" charset="0"/>
              </a:rPr>
              <a:t>arrest</a:t>
            </a:r>
            <a:endParaRPr lang="en-US" sz="1800" dirty="0">
              <a:solidFill>
                <a:schemeClr val="bg2">
                  <a:lumMod val="75000"/>
                </a:schemeClr>
              </a:solidFill>
              <a:latin typeface="Bahnschrift Light" panose="020B0502040204020203" pitchFamily="34" charset="0"/>
            </a:endParaRPr>
          </a:p>
          <a:p>
            <a:endParaRPr lang="en-US" dirty="0">
              <a:latin typeface="Bahnschrift Light" panose="020B0502040204020203"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7120" b="13350"/>
          <a:stretch/>
        </p:blipFill>
        <p:spPr>
          <a:xfrm>
            <a:off x="4576163" y="1736448"/>
            <a:ext cx="4228086" cy="2368192"/>
          </a:xfrm>
          <a:prstGeom prst="rect">
            <a:avLst/>
          </a:prstGeom>
        </p:spPr>
      </p:pic>
    </p:spTree>
    <p:extLst>
      <p:ext uri="{BB962C8B-B14F-4D97-AF65-F5344CB8AC3E}">
        <p14:creationId xmlns:p14="http://schemas.microsoft.com/office/powerpoint/2010/main" val="2358904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43"/>
          <p:cNvSpPr txBox="1">
            <a:spLocks noGrp="1"/>
          </p:cNvSpPr>
          <p:nvPr>
            <p:ph type="subTitle" idx="4294967295"/>
          </p:nvPr>
        </p:nvSpPr>
        <p:spPr>
          <a:xfrm>
            <a:off x="3166928" y="1544346"/>
            <a:ext cx="4880393" cy="2702534"/>
          </a:xfrm>
          <a:prstGeom prst="rect">
            <a:avLst/>
          </a:prstGeom>
        </p:spPr>
        <p:txBody>
          <a:bodyPr spcFirstLastPara="1" wrap="square" lIns="91425" tIns="91425" rIns="91425" bIns="91425" anchor="t" anchorCtr="0">
            <a:noAutofit/>
          </a:bodyPr>
          <a:lstStyle/>
          <a:p>
            <a:pPr marL="0" lvl="0" indent="0">
              <a:spcAft>
                <a:spcPts val="1200"/>
              </a:spcAft>
              <a:buClr>
                <a:schemeClr val="accent5"/>
              </a:buClr>
              <a:buSzPts val="1100"/>
              <a:buNone/>
            </a:pPr>
            <a:r>
              <a:rPr lang="en-US" sz="1800" dirty="0">
                <a:latin typeface="Bahnschrift Light" panose="020B0502040204020203" pitchFamily="34" charset="0"/>
              </a:rPr>
              <a:t>Depressants </a:t>
            </a:r>
            <a:r>
              <a:rPr lang="en-US" sz="1800" b="1" dirty="0">
                <a:latin typeface="Bahnschrift Light" panose="020B0502040204020203" pitchFamily="34" charset="0"/>
              </a:rPr>
              <a:t>slow the activity of the central nervous system. </a:t>
            </a:r>
            <a:r>
              <a:rPr lang="en-US" sz="1800" dirty="0">
                <a:latin typeface="Bahnschrift Light" panose="020B0502040204020203" pitchFamily="34" charset="0"/>
              </a:rPr>
              <a:t>They </a:t>
            </a:r>
            <a:r>
              <a:rPr lang="en-US" sz="1800" b="1" dirty="0">
                <a:latin typeface="Bahnschrift Light" panose="020B0502040204020203" pitchFamily="34" charset="0"/>
              </a:rPr>
              <a:t>reduce tension </a:t>
            </a:r>
            <a:r>
              <a:rPr lang="en-US" sz="1800" dirty="0">
                <a:latin typeface="Bahnschrift Light" panose="020B0502040204020203" pitchFamily="34" charset="0"/>
              </a:rPr>
              <a:t>and inhibitions and may interfere with a person’s judgment, motor activity, and concentration. </a:t>
            </a:r>
            <a:endParaRPr lang="en-US" sz="1800" dirty="0" smtClean="0">
              <a:latin typeface="Bahnschrift Light" panose="020B0502040204020203" pitchFamily="34" charset="0"/>
            </a:endParaRPr>
          </a:p>
          <a:p>
            <a:pPr marL="0" lvl="0" indent="0">
              <a:spcAft>
                <a:spcPts val="1200"/>
              </a:spcAft>
              <a:buClr>
                <a:schemeClr val="accent5"/>
              </a:buClr>
              <a:buSzPts val="1100"/>
              <a:buNone/>
            </a:pPr>
            <a:r>
              <a:rPr lang="en-US" sz="1800" dirty="0" smtClean="0">
                <a:latin typeface="Bahnschrift Light" panose="020B0502040204020203" pitchFamily="34" charset="0"/>
              </a:rPr>
              <a:t>The </a:t>
            </a:r>
            <a:r>
              <a:rPr lang="en-US" sz="1800" dirty="0">
                <a:latin typeface="Bahnschrift Light" panose="020B0502040204020203" pitchFamily="34" charset="0"/>
              </a:rPr>
              <a:t>three most widely used groups of depressants are </a:t>
            </a:r>
            <a:r>
              <a:rPr lang="en-US" sz="1800" b="1" dirty="0">
                <a:latin typeface="Bahnschrift Light" panose="020B0502040204020203" pitchFamily="34" charset="0"/>
              </a:rPr>
              <a:t>alcohol, </a:t>
            </a:r>
            <a:r>
              <a:rPr lang="en-US" sz="1800" b="1" dirty="0" smtClean="0">
                <a:latin typeface="Bahnschrift Light" panose="020B0502040204020203" pitchFamily="34" charset="0"/>
              </a:rPr>
              <a:t>sedative hypnotic </a:t>
            </a:r>
            <a:r>
              <a:rPr lang="en-US" sz="1800" b="1" dirty="0">
                <a:latin typeface="Bahnschrift Light" panose="020B0502040204020203" pitchFamily="34" charset="0"/>
              </a:rPr>
              <a:t>drugs, and opioids.</a:t>
            </a:r>
            <a:endParaRPr sz="1800" b="1" dirty="0">
              <a:latin typeface="Bahnschrift Light" panose="020B0502040204020203" pitchFamily="34" charset="0"/>
            </a:endParaRPr>
          </a:p>
        </p:txBody>
      </p:sp>
      <p:sp>
        <p:nvSpPr>
          <p:cNvPr id="1189" name="Google Shape;1189;p43"/>
          <p:cNvSpPr txBox="1">
            <a:spLocks noGrp="1"/>
          </p:cNvSpPr>
          <p:nvPr>
            <p:ph type="title"/>
          </p:nvPr>
        </p:nvSpPr>
        <p:spPr>
          <a:xfrm>
            <a:off x="2141789" y="506758"/>
            <a:ext cx="5044083" cy="643647"/>
          </a:xfrm>
          <a:prstGeom prst="rect">
            <a:avLst/>
          </a:prstGeom>
          <a:solidFill>
            <a:schemeClr val="accent1"/>
          </a:solidFill>
          <a:ln>
            <a:solidFill>
              <a:srgbClr val="00B0F0"/>
            </a:solid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smtClean="0">
                <a:latin typeface="Arial Rounded MT Bold" panose="020F0704030504030204" pitchFamily="34" charset="0"/>
              </a:rPr>
              <a:t>Depressants</a:t>
            </a:r>
            <a:endParaRPr sz="3200" dirty="0">
              <a:latin typeface="Arial Rounded MT Bold" panose="020F0704030504030204" pitchFamily="34" charset="0"/>
            </a:endParaRPr>
          </a:p>
        </p:txBody>
      </p:sp>
      <p:grpSp>
        <p:nvGrpSpPr>
          <p:cNvPr id="1192" name="Google Shape;1192;p43"/>
          <p:cNvGrpSpPr/>
          <p:nvPr/>
        </p:nvGrpSpPr>
        <p:grpSpPr>
          <a:xfrm>
            <a:off x="847639" y="3824635"/>
            <a:ext cx="670014" cy="647908"/>
            <a:chOff x="7560389" y="1266060"/>
            <a:chExt cx="670014" cy="647908"/>
          </a:xfrm>
        </p:grpSpPr>
        <p:sp>
          <p:nvSpPr>
            <p:cNvPr id="1193" name="Google Shape;1193;p43"/>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3"/>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3"/>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3"/>
          <p:cNvGrpSpPr/>
          <p:nvPr/>
        </p:nvGrpSpPr>
        <p:grpSpPr>
          <a:xfrm>
            <a:off x="370734" y="2961909"/>
            <a:ext cx="476918" cy="476987"/>
            <a:chOff x="7663559" y="3355172"/>
            <a:chExt cx="476918" cy="476987"/>
          </a:xfrm>
        </p:grpSpPr>
        <p:sp>
          <p:nvSpPr>
            <p:cNvPr id="1197" name="Google Shape;1197;p43"/>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3"/>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43"/>
          <p:cNvGrpSpPr/>
          <p:nvPr/>
        </p:nvGrpSpPr>
        <p:grpSpPr>
          <a:xfrm>
            <a:off x="8345348" y="4246880"/>
            <a:ext cx="476918" cy="476918"/>
            <a:chOff x="1455310" y="3913330"/>
            <a:chExt cx="476918" cy="476918"/>
          </a:xfrm>
        </p:grpSpPr>
        <p:sp>
          <p:nvSpPr>
            <p:cNvPr id="1200" name="Google Shape;1200;p43"/>
            <p:cNvSpPr/>
            <p:nvPr/>
          </p:nvSpPr>
          <p:spPr>
            <a:xfrm>
              <a:off x="1455310" y="3913330"/>
              <a:ext cx="476918" cy="476918"/>
            </a:xfrm>
            <a:custGeom>
              <a:avLst/>
              <a:gdLst/>
              <a:ahLst/>
              <a:cxnLst/>
              <a:rect l="l" t="t" r="r" b="b"/>
              <a:pathLst>
                <a:path w="6839" h="6839" extrusionOk="0">
                  <a:moveTo>
                    <a:pt x="3436" y="0"/>
                  </a:moveTo>
                  <a:cubicBezTo>
                    <a:pt x="1535" y="0"/>
                    <a:pt x="1" y="1535"/>
                    <a:pt x="1" y="3403"/>
                  </a:cubicBezTo>
                  <a:cubicBezTo>
                    <a:pt x="1" y="5304"/>
                    <a:pt x="1535" y="6839"/>
                    <a:pt x="3436" y="6839"/>
                  </a:cubicBezTo>
                  <a:cubicBezTo>
                    <a:pt x="5304" y="6839"/>
                    <a:pt x="6839" y="5304"/>
                    <a:pt x="6839" y="3403"/>
                  </a:cubicBezTo>
                  <a:cubicBezTo>
                    <a:pt x="6839" y="1535"/>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3"/>
            <p:cNvSpPr/>
            <p:nvPr/>
          </p:nvSpPr>
          <p:spPr>
            <a:xfrm>
              <a:off x="1455310" y="4145966"/>
              <a:ext cx="476918" cy="27964"/>
            </a:xfrm>
            <a:custGeom>
              <a:avLst/>
              <a:gdLst/>
              <a:ahLst/>
              <a:cxnLst/>
              <a:rect l="l" t="t" r="r" b="b"/>
              <a:pathLst>
                <a:path w="6839" h="401" extrusionOk="0">
                  <a:moveTo>
                    <a:pt x="201" y="0"/>
                  </a:moveTo>
                  <a:cubicBezTo>
                    <a:pt x="101" y="0"/>
                    <a:pt x="1" y="67"/>
                    <a:pt x="1" y="200"/>
                  </a:cubicBezTo>
                  <a:cubicBezTo>
                    <a:pt x="1" y="334"/>
                    <a:pt x="101" y="400"/>
                    <a:pt x="201" y="400"/>
                  </a:cubicBezTo>
                  <a:lnTo>
                    <a:pt x="6639" y="400"/>
                  </a:lnTo>
                  <a:cubicBezTo>
                    <a:pt x="6705" y="400"/>
                    <a:pt x="6839" y="334"/>
                    <a:pt x="6839" y="200"/>
                  </a:cubicBezTo>
                  <a:cubicBezTo>
                    <a:pt x="6839" y="67"/>
                    <a:pt x="6772" y="0"/>
                    <a:pt x="6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43"/>
          <p:cNvGrpSpPr/>
          <p:nvPr/>
        </p:nvGrpSpPr>
        <p:grpSpPr>
          <a:xfrm>
            <a:off x="1107566" y="1017698"/>
            <a:ext cx="716983" cy="430908"/>
            <a:chOff x="7541541" y="2884036"/>
            <a:chExt cx="716983" cy="430908"/>
          </a:xfrm>
        </p:grpSpPr>
        <p:sp>
          <p:nvSpPr>
            <p:cNvPr id="1203" name="Google Shape;1203;p43"/>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3"/>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43"/>
          <p:cNvSpPr/>
          <p:nvPr/>
        </p:nvSpPr>
        <p:spPr>
          <a:xfrm>
            <a:off x="7260378" y="467162"/>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6" name="Google Shape;1206;p43"/>
          <p:cNvPicPr preferRelativeResize="0"/>
          <p:nvPr/>
        </p:nvPicPr>
        <p:blipFill>
          <a:blip r:embed="rId3">
            <a:alphaModFix/>
          </a:blip>
          <a:stretch>
            <a:fillRect/>
          </a:stretch>
        </p:blipFill>
        <p:spPr>
          <a:xfrm>
            <a:off x="1138716" y="1973141"/>
            <a:ext cx="1473067" cy="1465755"/>
          </a:xfrm>
          <a:prstGeom prst="ellipse">
            <a:avLst/>
          </a:prstGeom>
          <a:noFill/>
          <a:ln>
            <a:noFill/>
          </a:ln>
        </p:spPr>
      </p:pic>
    </p:spTree>
    <p:extLst>
      <p:ext uri="{BB962C8B-B14F-4D97-AF65-F5344CB8AC3E}">
        <p14:creationId xmlns:p14="http://schemas.microsoft.com/office/powerpoint/2010/main" val="41321728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589764629"/>
              </p:ext>
            </p:extLst>
          </p:nvPr>
        </p:nvGraphicFramePr>
        <p:xfrm>
          <a:off x="1578186" y="1043095"/>
          <a:ext cx="3718560" cy="3080239"/>
        </p:xfrm>
        <a:graphic>
          <a:graphicData uri="http://schemas.openxmlformats.org/drawingml/2006/table">
            <a:tbl>
              <a:tblPr firstRow="1" bandRow="1">
                <a:tableStyleId>{2D5ABB26-0587-4C30-8999-92F81FD0307C}</a:tableStyleId>
              </a:tblPr>
              <a:tblGrid>
                <a:gridCol w="3718560">
                  <a:extLst>
                    <a:ext uri="{9D8B030D-6E8A-4147-A177-3AD203B41FA5}">
                      <a16:colId xmlns:a16="http://schemas.microsoft.com/office/drawing/2014/main" val="793135987"/>
                    </a:ext>
                  </a:extLst>
                </a:gridCol>
              </a:tblGrid>
              <a:tr h="364079">
                <a:tc>
                  <a:txBody>
                    <a:bodyPr/>
                    <a:lstStyle/>
                    <a:p>
                      <a:pPr marL="272415" algn="ctr">
                        <a:lnSpc>
                          <a:spcPct val="100000"/>
                        </a:lnSpc>
                        <a:spcBef>
                          <a:spcPts val="240"/>
                        </a:spcBef>
                      </a:pPr>
                      <a:r>
                        <a:rPr sz="1400" b="1" spc="-10" dirty="0">
                          <a:solidFill>
                            <a:srgbClr val="FFFFFF"/>
                          </a:solidFill>
                          <a:latin typeface="Arial Rounded MT Bold" panose="020F0704030504030204" pitchFamily="34" charset="0"/>
                          <a:cs typeface="Carlito"/>
                        </a:rPr>
                        <a:t>Depressants</a:t>
                      </a:r>
                      <a:r>
                        <a:rPr sz="1400" b="1" spc="-20" dirty="0">
                          <a:solidFill>
                            <a:srgbClr val="FFFFFF"/>
                          </a:solidFill>
                          <a:latin typeface="Arial Rounded MT Bold" panose="020F0704030504030204" pitchFamily="34" charset="0"/>
                          <a:cs typeface="Carlito"/>
                        </a:rPr>
                        <a:t> </a:t>
                      </a:r>
                      <a:r>
                        <a:rPr sz="1400" b="1" spc="-10" dirty="0">
                          <a:solidFill>
                            <a:srgbClr val="FFFFFF"/>
                          </a:solidFill>
                          <a:latin typeface="Arial Rounded MT Bold" panose="020F0704030504030204" pitchFamily="34" charset="0"/>
                          <a:cs typeface="Carlito"/>
                        </a:rPr>
                        <a:t>(Downers)</a:t>
                      </a:r>
                      <a:endParaRPr sz="1400" dirty="0">
                        <a:latin typeface="Arial Rounded MT Bold" panose="020F0704030504030204" pitchFamily="34" charset="0"/>
                        <a:cs typeface="Carlito"/>
                      </a:endParaRPr>
                    </a:p>
                  </a:txBody>
                  <a:tcPr marL="0" marR="0" marT="22860" marB="0">
                    <a:solidFill>
                      <a:srgbClr val="000000"/>
                    </a:solidFill>
                  </a:tcPr>
                </a:tc>
                <a:extLst>
                  <a:ext uri="{0D108BD9-81ED-4DB2-BD59-A6C34878D82A}">
                    <a16:rowId xmlns:a16="http://schemas.microsoft.com/office/drawing/2014/main" val="3923452873"/>
                  </a:ext>
                </a:extLst>
              </a:tr>
              <a:tr h="973718">
                <a:tc>
                  <a:txBody>
                    <a:bodyPr/>
                    <a:lstStyle/>
                    <a:p>
                      <a:pPr marL="92075" algn="ctr">
                        <a:lnSpc>
                          <a:spcPct val="100000"/>
                        </a:lnSpc>
                        <a:spcBef>
                          <a:spcPts val="240"/>
                        </a:spcBef>
                      </a:pPr>
                      <a:r>
                        <a:rPr sz="1400" b="1" spc="-5" dirty="0">
                          <a:solidFill>
                            <a:schemeClr val="bg2"/>
                          </a:solidFill>
                          <a:latin typeface="Arial Rounded MT Bold" panose="020F0704030504030204" pitchFamily="34" charset="0"/>
                          <a:cs typeface="Carlito"/>
                        </a:rPr>
                        <a:t>What </a:t>
                      </a:r>
                      <a:r>
                        <a:rPr sz="1400" b="1" dirty="0">
                          <a:solidFill>
                            <a:schemeClr val="bg2"/>
                          </a:solidFill>
                          <a:latin typeface="Arial Rounded MT Bold" panose="020F0704030504030204" pitchFamily="34" charset="0"/>
                          <a:cs typeface="Carlito"/>
                        </a:rPr>
                        <a:t>do they</a:t>
                      </a:r>
                      <a:r>
                        <a:rPr sz="1400" b="1" spc="-45" dirty="0">
                          <a:solidFill>
                            <a:schemeClr val="bg2"/>
                          </a:solidFill>
                          <a:latin typeface="Arial Rounded MT Bold" panose="020F0704030504030204" pitchFamily="34" charset="0"/>
                          <a:cs typeface="Carlito"/>
                        </a:rPr>
                        <a:t> </a:t>
                      </a:r>
                      <a:r>
                        <a:rPr sz="1400" b="1" dirty="0">
                          <a:solidFill>
                            <a:schemeClr val="bg2"/>
                          </a:solidFill>
                          <a:latin typeface="Arial Rounded MT Bold" panose="020F0704030504030204" pitchFamily="34" charset="0"/>
                          <a:cs typeface="Carlito"/>
                        </a:rPr>
                        <a:t>do?</a:t>
                      </a:r>
                      <a:endParaRPr sz="1400" dirty="0">
                        <a:solidFill>
                          <a:schemeClr val="bg2"/>
                        </a:solidFill>
                        <a:latin typeface="Arial Rounded MT Bold" panose="020F0704030504030204" pitchFamily="34" charset="0"/>
                        <a:cs typeface="Carlito"/>
                      </a:endParaRPr>
                    </a:p>
                    <a:p>
                      <a:pPr marL="92075" marR="331470" algn="ctr">
                        <a:lnSpc>
                          <a:spcPct val="100000"/>
                        </a:lnSpc>
                      </a:pPr>
                      <a:r>
                        <a:rPr sz="1400" spc="-10" dirty="0">
                          <a:solidFill>
                            <a:schemeClr val="bg2"/>
                          </a:solidFill>
                          <a:latin typeface="Arial Rounded MT Bold" panose="020F0704030504030204" pitchFamily="34" charset="0"/>
                          <a:cs typeface="Carlito"/>
                        </a:rPr>
                        <a:t>Slow </a:t>
                      </a:r>
                      <a:r>
                        <a:rPr sz="1400" spc="-5" dirty="0">
                          <a:solidFill>
                            <a:schemeClr val="bg2"/>
                          </a:solidFill>
                          <a:latin typeface="Arial Rounded MT Bold" panose="020F0704030504030204" pitchFamily="34" charset="0"/>
                          <a:cs typeface="Carlito"/>
                        </a:rPr>
                        <a:t>down </a:t>
                      </a:r>
                      <a:r>
                        <a:rPr sz="1400" dirty="0">
                          <a:solidFill>
                            <a:schemeClr val="bg2"/>
                          </a:solidFill>
                          <a:latin typeface="Arial Rounded MT Bold" panose="020F0704030504030204" pitchFamily="34" charset="0"/>
                          <a:cs typeface="Carlito"/>
                        </a:rPr>
                        <a:t>the </a:t>
                      </a:r>
                      <a:r>
                        <a:rPr sz="1400" spc="-10" dirty="0">
                          <a:solidFill>
                            <a:schemeClr val="bg2"/>
                          </a:solidFill>
                          <a:latin typeface="Arial Rounded MT Bold" panose="020F0704030504030204" pitchFamily="34" charset="0"/>
                          <a:cs typeface="Carlito"/>
                        </a:rPr>
                        <a:t>brain </a:t>
                      </a:r>
                      <a:r>
                        <a:rPr sz="1400" dirty="0">
                          <a:solidFill>
                            <a:schemeClr val="bg2"/>
                          </a:solidFill>
                          <a:latin typeface="Arial Rounded MT Bold" panose="020F0704030504030204" pitchFamily="34" charset="0"/>
                          <a:cs typeface="Carlito"/>
                        </a:rPr>
                        <a:t>and  </a:t>
                      </a:r>
                      <a:r>
                        <a:rPr sz="1400" spc="-10" dirty="0">
                          <a:solidFill>
                            <a:schemeClr val="bg2"/>
                          </a:solidFill>
                          <a:latin typeface="Arial Rounded MT Bold" panose="020F0704030504030204" pitchFamily="34" charset="0"/>
                          <a:cs typeface="Carlito"/>
                        </a:rPr>
                        <a:t>central </a:t>
                      </a:r>
                      <a:r>
                        <a:rPr sz="1400" spc="-5" dirty="0">
                          <a:solidFill>
                            <a:schemeClr val="bg2"/>
                          </a:solidFill>
                          <a:latin typeface="Arial Rounded MT Bold" panose="020F0704030504030204" pitchFamily="34" charset="0"/>
                          <a:cs typeface="Carlito"/>
                        </a:rPr>
                        <a:t>nervous</a:t>
                      </a:r>
                      <a:r>
                        <a:rPr sz="1400" spc="-20" dirty="0">
                          <a:solidFill>
                            <a:schemeClr val="bg2"/>
                          </a:solidFill>
                          <a:latin typeface="Arial Rounded MT Bold" panose="020F0704030504030204" pitchFamily="34" charset="0"/>
                          <a:cs typeface="Carlito"/>
                        </a:rPr>
                        <a:t> </a:t>
                      </a:r>
                      <a:r>
                        <a:rPr sz="1400" spc="-15" dirty="0">
                          <a:solidFill>
                            <a:schemeClr val="bg2"/>
                          </a:solidFill>
                          <a:latin typeface="Arial Rounded MT Bold" panose="020F0704030504030204" pitchFamily="34" charset="0"/>
                          <a:cs typeface="Carlito"/>
                        </a:rPr>
                        <a:t>system.</a:t>
                      </a:r>
                      <a:endParaRPr sz="1400" dirty="0">
                        <a:solidFill>
                          <a:schemeClr val="bg2"/>
                        </a:solidFill>
                        <a:latin typeface="Arial Rounded MT Bold" panose="020F0704030504030204" pitchFamily="34" charset="0"/>
                        <a:cs typeface="Carlito"/>
                      </a:endParaRPr>
                    </a:p>
                  </a:txBody>
                  <a:tcPr marL="0" marR="0" marT="22860" marB="0">
                    <a:lnL w="12700">
                      <a:solidFill>
                        <a:srgbClr val="000000"/>
                      </a:solidFill>
                      <a:prstDash val="solid"/>
                    </a:lnL>
                    <a:lnR w="12700">
                      <a:solidFill>
                        <a:srgbClr val="000000"/>
                      </a:solidFill>
                      <a:prstDash val="solid"/>
                    </a:lnR>
                    <a:lnB w="12700">
                      <a:solidFill>
                        <a:srgbClr val="000000"/>
                      </a:solidFill>
                      <a:prstDash val="solid"/>
                    </a:lnB>
                    <a:solidFill>
                      <a:srgbClr val="E7E7E7"/>
                    </a:solidFill>
                  </a:tcPr>
                </a:tc>
                <a:extLst>
                  <a:ext uri="{0D108BD9-81ED-4DB2-BD59-A6C34878D82A}">
                    <a16:rowId xmlns:a16="http://schemas.microsoft.com/office/drawing/2014/main" val="662259191"/>
                  </a:ext>
                </a:extLst>
              </a:tr>
              <a:tr h="1742442">
                <a:tc>
                  <a:txBody>
                    <a:bodyPr/>
                    <a:lstStyle/>
                    <a:p>
                      <a:pPr marL="92075" algn="l">
                        <a:lnSpc>
                          <a:spcPct val="100000"/>
                        </a:lnSpc>
                        <a:spcBef>
                          <a:spcPts val="245"/>
                        </a:spcBef>
                      </a:pPr>
                      <a:r>
                        <a:rPr sz="1400" b="1" spc="-5" dirty="0">
                          <a:solidFill>
                            <a:schemeClr val="bg2"/>
                          </a:solidFill>
                          <a:latin typeface="Arial Rounded MT Bold" panose="020F0704030504030204" pitchFamily="34" charset="0"/>
                          <a:cs typeface="Carlito"/>
                        </a:rPr>
                        <a:t>Examples:</a:t>
                      </a:r>
                      <a:endParaRPr sz="1400" dirty="0">
                        <a:solidFill>
                          <a:schemeClr val="bg2"/>
                        </a:solidFill>
                        <a:latin typeface="Arial Rounded MT Bold" panose="020F0704030504030204" pitchFamily="34" charset="0"/>
                        <a:cs typeface="Carlito"/>
                      </a:endParaRPr>
                    </a:p>
                    <a:p>
                      <a:pPr marL="378460" marR="144145" indent="-287020" algn="l">
                        <a:lnSpc>
                          <a:spcPct val="100000"/>
                        </a:lnSpc>
                        <a:buChar char="-"/>
                        <a:tabLst>
                          <a:tab pos="378460" algn="l"/>
                          <a:tab pos="379095" algn="l"/>
                        </a:tabLst>
                      </a:pPr>
                      <a:r>
                        <a:rPr sz="1400" spc="-10" dirty="0">
                          <a:solidFill>
                            <a:schemeClr val="bg2"/>
                          </a:solidFill>
                          <a:latin typeface="Arial Rounded MT Bold" panose="020F0704030504030204" pitchFamily="34" charset="0"/>
                          <a:cs typeface="Carlito"/>
                        </a:rPr>
                        <a:t>Alcohol </a:t>
                      </a:r>
                      <a:r>
                        <a:rPr sz="1400" spc="-30" dirty="0">
                          <a:solidFill>
                            <a:schemeClr val="bg2"/>
                          </a:solidFill>
                          <a:latin typeface="Arial Rounded MT Bold" panose="020F0704030504030204" pitchFamily="34" charset="0"/>
                          <a:cs typeface="Carlito"/>
                        </a:rPr>
                        <a:t>(beer, </a:t>
                      </a:r>
                      <a:r>
                        <a:rPr sz="1400" spc="-5" dirty="0">
                          <a:solidFill>
                            <a:schemeClr val="bg2"/>
                          </a:solidFill>
                          <a:latin typeface="Arial Rounded MT Bold" panose="020F0704030504030204" pitchFamily="34" charset="0"/>
                          <a:cs typeface="Carlito"/>
                        </a:rPr>
                        <a:t>wine,  </a:t>
                      </a:r>
                      <a:r>
                        <a:rPr sz="1400" spc="-10" dirty="0">
                          <a:solidFill>
                            <a:schemeClr val="bg2"/>
                          </a:solidFill>
                          <a:latin typeface="Arial Rounded MT Bold" panose="020F0704030504030204" pitchFamily="34" charset="0"/>
                          <a:cs typeface="Carlito"/>
                        </a:rPr>
                        <a:t>vodka, </a:t>
                      </a:r>
                      <a:r>
                        <a:rPr sz="1400" spc="-10" dirty="0" smtClean="0">
                          <a:solidFill>
                            <a:schemeClr val="bg2"/>
                          </a:solidFill>
                          <a:latin typeface="Arial Rounded MT Bold" panose="020F0704030504030204" pitchFamily="34" charset="0"/>
                          <a:cs typeface="Carlito"/>
                        </a:rPr>
                        <a:t>tequila</a:t>
                      </a:r>
                      <a:r>
                        <a:rPr sz="1400" dirty="0" smtClean="0">
                          <a:solidFill>
                            <a:schemeClr val="bg2"/>
                          </a:solidFill>
                          <a:latin typeface="Arial Rounded MT Bold" panose="020F0704030504030204" pitchFamily="34" charset="0"/>
                          <a:cs typeface="Carlito"/>
                        </a:rPr>
                        <a:t>,</a:t>
                      </a:r>
                      <a:r>
                        <a:rPr sz="1400" spc="-5" dirty="0" smtClean="0">
                          <a:solidFill>
                            <a:schemeClr val="bg2"/>
                          </a:solidFill>
                          <a:latin typeface="Arial Rounded MT Bold" panose="020F0704030504030204" pitchFamily="34" charset="0"/>
                          <a:cs typeface="Carlito"/>
                        </a:rPr>
                        <a:t> </a:t>
                      </a:r>
                      <a:r>
                        <a:rPr sz="1400" spc="-15" dirty="0">
                          <a:solidFill>
                            <a:schemeClr val="bg2"/>
                          </a:solidFill>
                          <a:latin typeface="Arial Rounded MT Bold" panose="020F0704030504030204" pitchFamily="34" charset="0"/>
                          <a:cs typeface="Carlito"/>
                        </a:rPr>
                        <a:t>etc.)</a:t>
                      </a:r>
                      <a:endParaRPr sz="1400" dirty="0">
                        <a:solidFill>
                          <a:schemeClr val="bg2"/>
                        </a:solidFill>
                        <a:latin typeface="Arial Rounded MT Bold" panose="020F0704030504030204" pitchFamily="34" charset="0"/>
                        <a:cs typeface="Carlito"/>
                      </a:endParaRPr>
                    </a:p>
                    <a:p>
                      <a:pPr marL="378460" indent="-287020" algn="l">
                        <a:lnSpc>
                          <a:spcPct val="100000"/>
                        </a:lnSpc>
                        <a:buChar char="-"/>
                        <a:tabLst>
                          <a:tab pos="378460" algn="l"/>
                          <a:tab pos="379095" algn="l"/>
                        </a:tabLst>
                      </a:pPr>
                      <a:r>
                        <a:rPr sz="1400" spc="-10" dirty="0">
                          <a:solidFill>
                            <a:schemeClr val="bg2"/>
                          </a:solidFill>
                          <a:latin typeface="Arial Rounded MT Bold" panose="020F0704030504030204" pitchFamily="34" charset="0"/>
                          <a:cs typeface="Carlito"/>
                        </a:rPr>
                        <a:t>Heroin</a:t>
                      </a:r>
                      <a:endParaRPr sz="1400" dirty="0">
                        <a:solidFill>
                          <a:schemeClr val="bg2"/>
                        </a:solidFill>
                        <a:latin typeface="Arial Rounded MT Bold" panose="020F0704030504030204" pitchFamily="34" charset="0"/>
                        <a:cs typeface="Carlito"/>
                      </a:endParaRPr>
                    </a:p>
                    <a:p>
                      <a:pPr marL="378460" indent="-287020" algn="l">
                        <a:lnSpc>
                          <a:spcPct val="100000"/>
                        </a:lnSpc>
                        <a:buChar char="-"/>
                        <a:tabLst>
                          <a:tab pos="378460" algn="l"/>
                          <a:tab pos="379095" algn="l"/>
                        </a:tabLst>
                      </a:pPr>
                      <a:r>
                        <a:rPr sz="1400" spc="-20" dirty="0">
                          <a:solidFill>
                            <a:schemeClr val="bg2"/>
                          </a:solidFill>
                          <a:latin typeface="Arial Rounded MT Bold" panose="020F0704030504030204" pitchFamily="34" charset="0"/>
                          <a:cs typeface="Carlito"/>
                        </a:rPr>
                        <a:t>Tranquilizers</a:t>
                      </a:r>
                      <a:endParaRPr sz="1400" dirty="0">
                        <a:solidFill>
                          <a:schemeClr val="bg2"/>
                        </a:solidFill>
                        <a:latin typeface="Arial Rounded MT Bold" panose="020F0704030504030204" pitchFamily="34" charset="0"/>
                        <a:cs typeface="Carlito"/>
                      </a:endParaRPr>
                    </a:p>
                    <a:p>
                      <a:pPr marL="378460" indent="-287020" algn="l">
                        <a:lnSpc>
                          <a:spcPct val="100000"/>
                        </a:lnSpc>
                        <a:buChar char="-"/>
                        <a:tabLst>
                          <a:tab pos="378460" algn="l"/>
                          <a:tab pos="379095" algn="l"/>
                        </a:tabLst>
                      </a:pPr>
                      <a:r>
                        <a:rPr sz="1400" spc="-5" dirty="0">
                          <a:solidFill>
                            <a:schemeClr val="bg2"/>
                          </a:solidFill>
                          <a:latin typeface="Arial Rounded MT Bold" panose="020F0704030504030204" pitchFamily="34" charset="0"/>
                          <a:cs typeface="Carlito"/>
                        </a:rPr>
                        <a:t>Sleeping</a:t>
                      </a:r>
                      <a:r>
                        <a:rPr sz="1400" spc="10" dirty="0">
                          <a:solidFill>
                            <a:schemeClr val="bg2"/>
                          </a:solidFill>
                          <a:latin typeface="Arial Rounded MT Bold" panose="020F0704030504030204" pitchFamily="34" charset="0"/>
                          <a:cs typeface="Carlito"/>
                        </a:rPr>
                        <a:t> </a:t>
                      </a:r>
                      <a:r>
                        <a:rPr sz="1400" spc="-5" dirty="0">
                          <a:solidFill>
                            <a:schemeClr val="bg2"/>
                          </a:solidFill>
                          <a:latin typeface="Arial Rounded MT Bold" panose="020F0704030504030204" pitchFamily="34" charset="0"/>
                          <a:cs typeface="Carlito"/>
                        </a:rPr>
                        <a:t>Pills</a:t>
                      </a:r>
                      <a:endParaRPr sz="1400" dirty="0">
                        <a:solidFill>
                          <a:schemeClr val="bg2"/>
                        </a:solidFill>
                        <a:latin typeface="Arial Rounded MT Bold" panose="020F0704030504030204" pitchFamily="34" charset="0"/>
                        <a:cs typeface="Carlito"/>
                      </a:endParaRPr>
                    </a:p>
                    <a:p>
                      <a:pPr marL="378460" indent="-287020" algn="l">
                        <a:lnSpc>
                          <a:spcPct val="100000"/>
                        </a:lnSpc>
                        <a:buChar char="-"/>
                        <a:tabLst>
                          <a:tab pos="378460" algn="l"/>
                          <a:tab pos="379095" algn="l"/>
                        </a:tabLst>
                      </a:pPr>
                      <a:r>
                        <a:rPr sz="1400" spc="-5" dirty="0">
                          <a:solidFill>
                            <a:schemeClr val="bg2"/>
                          </a:solidFill>
                          <a:latin typeface="Arial Rounded MT Bold" panose="020F0704030504030204" pitchFamily="34" charset="0"/>
                          <a:cs typeface="Carlito"/>
                        </a:rPr>
                        <a:t>Marijuana</a:t>
                      </a:r>
                      <a:endParaRPr sz="1400" dirty="0">
                        <a:solidFill>
                          <a:schemeClr val="bg2"/>
                        </a:solidFill>
                        <a:latin typeface="Arial Rounded MT Bold" panose="020F0704030504030204" pitchFamily="34" charset="0"/>
                        <a:cs typeface="Carlito"/>
                      </a:endParaRPr>
                    </a:p>
                  </a:txBody>
                  <a:tcPr marL="0" marR="0" marT="2333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518443643"/>
                  </a:ext>
                </a:extLst>
              </a:tr>
            </a:tbl>
          </a:graphicData>
        </a:graphic>
      </p:graphicFrame>
      <p:pic>
        <p:nvPicPr>
          <p:cNvPr id="4" name="Picture 3"/>
          <p:cNvPicPr>
            <a:picLocks noChangeAspect="1"/>
          </p:cNvPicPr>
          <p:nvPr/>
        </p:nvPicPr>
        <p:blipFill>
          <a:blip r:embed="rId2"/>
          <a:stretch>
            <a:fillRect/>
          </a:stretch>
        </p:blipFill>
        <p:spPr>
          <a:xfrm>
            <a:off x="6694411" y="2175779"/>
            <a:ext cx="1440670" cy="963939"/>
          </a:xfrm>
          <a:prstGeom prst="rect">
            <a:avLst/>
          </a:prstGeom>
        </p:spPr>
      </p:pic>
      <p:pic>
        <p:nvPicPr>
          <p:cNvPr id="5" name="Picture 4"/>
          <p:cNvPicPr>
            <a:picLocks noChangeAspect="1"/>
          </p:cNvPicPr>
          <p:nvPr/>
        </p:nvPicPr>
        <p:blipFill>
          <a:blip r:embed="rId3"/>
          <a:stretch>
            <a:fillRect/>
          </a:stretch>
        </p:blipFill>
        <p:spPr>
          <a:xfrm>
            <a:off x="6518834" y="3414038"/>
            <a:ext cx="1791825" cy="1137364"/>
          </a:xfrm>
          <a:prstGeom prst="rect">
            <a:avLst/>
          </a:prstGeom>
        </p:spPr>
      </p:pic>
      <p:pic>
        <p:nvPicPr>
          <p:cNvPr id="6" name="Picture 5"/>
          <p:cNvPicPr>
            <a:picLocks noChangeAspect="1"/>
          </p:cNvPicPr>
          <p:nvPr/>
        </p:nvPicPr>
        <p:blipFill rotWithShape="1">
          <a:blip r:embed="rId4"/>
          <a:srcRect b="7433"/>
          <a:stretch/>
        </p:blipFill>
        <p:spPr>
          <a:xfrm>
            <a:off x="6805442" y="695449"/>
            <a:ext cx="1218611" cy="1206010"/>
          </a:xfrm>
          <a:prstGeom prst="rect">
            <a:avLst/>
          </a:prstGeom>
        </p:spPr>
      </p:pic>
    </p:spTree>
    <p:extLst>
      <p:ext uri="{BB962C8B-B14F-4D97-AF65-F5344CB8AC3E}">
        <p14:creationId xmlns:p14="http://schemas.microsoft.com/office/powerpoint/2010/main" val="14742975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836544" y="1602067"/>
            <a:ext cx="2965152" cy="2675467"/>
          </a:xfrm>
        </p:spPr>
        <p:txBody>
          <a:bodyPr/>
          <a:lstStyle/>
          <a:p>
            <a:r>
              <a:rPr lang="en-US" sz="1800" dirty="0" smtClean="0">
                <a:latin typeface="Bahnschrift Light" panose="020B0502040204020203" pitchFamily="34" charset="0"/>
              </a:rPr>
              <a:t>COMA</a:t>
            </a:r>
          </a:p>
          <a:p>
            <a:r>
              <a:rPr lang="en-US" sz="1800" dirty="0" smtClean="0">
                <a:latin typeface="Bahnschrift Light" panose="020B0502040204020203" pitchFamily="34" charset="0"/>
              </a:rPr>
              <a:t>Respiratory issues</a:t>
            </a:r>
          </a:p>
          <a:p>
            <a:r>
              <a:rPr lang="en-US" sz="1800" dirty="0" smtClean="0">
                <a:latin typeface="Bahnschrift Light" panose="020B0502040204020203" pitchFamily="34" charset="0"/>
              </a:rPr>
              <a:t>Lung cancer</a:t>
            </a:r>
          </a:p>
          <a:p>
            <a:r>
              <a:rPr lang="en-US" sz="1800" dirty="0" smtClean="0">
                <a:latin typeface="Bahnschrift Light" panose="020B0502040204020203" pitchFamily="34" charset="0"/>
              </a:rPr>
              <a:t>Death</a:t>
            </a:r>
            <a:endParaRPr lang="en-US" sz="1800" dirty="0">
              <a:latin typeface="Bahnschrift Light" panose="020B0502040204020203" pitchFamily="34" charset="0"/>
            </a:endParaRPr>
          </a:p>
        </p:txBody>
      </p:sp>
      <p:sp>
        <p:nvSpPr>
          <p:cNvPr id="4" name="Title 3"/>
          <p:cNvSpPr>
            <a:spLocks noGrp="1"/>
          </p:cNvSpPr>
          <p:nvPr>
            <p:ph type="title"/>
          </p:nvPr>
        </p:nvSpPr>
        <p:spPr>
          <a:xfrm>
            <a:off x="1878238" y="586920"/>
            <a:ext cx="5782402" cy="574344"/>
          </a:xfrm>
          <a:solidFill>
            <a:schemeClr val="accent1"/>
          </a:solidFill>
          <a:ln>
            <a:solidFill>
              <a:srgbClr val="00B0F0"/>
            </a:solidFill>
          </a:ln>
        </p:spPr>
        <p:txBody>
          <a:bodyPr/>
          <a:lstStyle/>
          <a:p>
            <a:r>
              <a:rPr lang="en-US" sz="2800" dirty="0" smtClean="0">
                <a:latin typeface="Arial Rounded MT Bold" panose="020F0704030504030204" pitchFamily="34" charset="0"/>
              </a:rPr>
              <a:t>Side Effects of Depressants</a:t>
            </a:r>
            <a:endParaRPr lang="en-US" sz="2800" dirty="0">
              <a:latin typeface="Arial Rounded MT Bold" panose="020F0704030504030204" pitchFamily="34" charset="0"/>
            </a:endParaRPr>
          </a:p>
        </p:txBody>
      </p:sp>
      <p:pic>
        <p:nvPicPr>
          <p:cNvPr id="3" name="Picture 2"/>
          <p:cNvPicPr>
            <a:picLocks noChangeAspect="1"/>
          </p:cNvPicPr>
          <p:nvPr/>
        </p:nvPicPr>
        <p:blipFill rotWithShape="1">
          <a:blip r:embed="rId2"/>
          <a:srcRect l="1017" t="13527" r="-1017" b="7951"/>
          <a:stretch/>
        </p:blipFill>
        <p:spPr>
          <a:xfrm>
            <a:off x="3991350" y="1503680"/>
            <a:ext cx="4834304" cy="2872242"/>
          </a:xfrm>
          <a:prstGeom prst="rect">
            <a:avLst/>
          </a:prstGeom>
        </p:spPr>
      </p:pic>
    </p:spTree>
    <p:extLst>
      <p:ext uri="{BB962C8B-B14F-4D97-AF65-F5344CB8AC3E}">
        <p14:creationId xmlns:p14="http://schemas.microsoft.com/office/powerpoint/2010/main" val="914495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43"/>
          <p:cNvSpPr txBox="1">
            <a:spLocks noGrp="1"/>
          </p:cNvSpPr>
          <p:nvPr>
            <p:ph type="subTitle" idx="4294967295"/>
          </p:nvPr>
        </p:nvSpPr>
        <p:spPr>
          <a:xfrm>
            <a:off x="3478370" y="1448606"/>
            <a:ext cx="5013729" cy="3216377"/>
          </a:xfrm>
          <a:prstGeom prst="rect">
            <a:avLst/>
          </a:prstGeom>
        </p:spPr>
        <p:txBody>
          <a:bodyPr spcFirstLastPara="1" wrap="square" lIns="91425" tIns="91425" rIns="91425" bIns="91425" anchor="t" anchorCtr="0">
            <a:normAutofit fontScale="92500" lnSpcReduction="20000"/>
          </a:bodyPr>
          <a:lstStyle/>
          <a:p>
            <a:pPr marL="0" lvl="0" indent="0">
              <a:spcAft>
                <a:spcPts val="1200"/>
              </a:spcAft>
              <a:buClr>
                <a:schemeClr val="accent5"/>
              </a:buClr>
              <a:buSzPts val="1100"/>
              <a:buNone/>
            </a:pPr>
            <a:r>
              <a:rPr lang="en-US" dirty="0" smtClean="0">
                <a:latin typeface="Bahnschrift Light" panose="020B0502040204020203" pitchFamily="34" charset="0"/>
              </a:rPr>
              <a:t>Hallucinogens </a:t>
            </a:r>
            <a:r>
              <a:rPr lang="en-US" dirty="0">
                <a:latin typeface="Bahnschrift Light" panose="020B0502040204020203" pitchFamily="34" charset="0"/>
              </a:rPr>
              <a:t>are a group of drugs that can </a:t>
            </a:r>
            <a:r>
              <a:rPr lang="en-US" b="1" dirty="0">
                <a:latin typeface="Bahnschrift Light" panose="020B0502040204020203" pitchFamily="34" charset="0"/>
              </a:rPr>
              <a:t>alter perception, thoughts, and feelings. </a:t>
            </a:r>
            <a:r>
              <a:rPr lang="en-US" dirty="0">
                <a:latin typeface="Bahnschrift Light" panose="020B0502040204020203" pitchFamily="34" charset="0"/>
              </a:rPr>
              <a:t>Hallucinogens can be taken in a variety of ways: ingested, smoked and inhaled</a:t>
            </a:r>
            <a:r>
              <a:rPr lang="en-US" dirty="0" smtClean="0">
                <a:latin typeface="Bahnschrift Light" panose="020B0502040204020203" pitchFamily="34" charset="0"/>
              </a:rPr>
              <a:t>.</a:t>
            </a:r>
          </a:p>
          <a:p>
            <a:pPr marL="0" lvl="0" indent="0">
              <a:spcAft>
                <a:spcPts val="1200"/>
              </a:spcAft>
              <a:buClr>
                <a:schemeClr val="accent5"/>
              </a:buClr>
              <a:buSzPts val="1100"/>
              <a:buNone/>
            </a:pPr>
            <a:r>
              <a:rPr lang="en-US" b="1" dirty="0" smtClean="0">
                <a:latin typeface="Bahnschrift Light" panose="020B0502040204020203" pitchFamily="34" charset="0"/>
              </a:rPr>
              <a:t>These produce powerful </a:t>
            </a:r>
            <a:r>
              <a:rPr lang="en-US" b="1" dirty="0">
                <a:latin typeface="Bahnschrift Light" panose="020B0502040204020203" pitchFamily="34" charset="0"/>
              </a:rPr>
              <a:t>changes in sensory perception from strengthening a person’s normal perceptions to inducing illusions and hallucinations </a:t>
            </a:r>
            <a:endParaRPr lang="en-US" b="1" dirty="0" smtClean="0">
              <a:latin typeface="Bahnschrift Light" panose="020B0502040204020203" pitchFamily="34" charset="0"/>
            </a:endParaRPr>
          </a:p>
          <a:p>
            <a:pPr marL="0" lvl="0" indent="0">
              <a:spcAft>
                <a:spcPts val="1200"/>
              </a:spcAft>
              <a:buClr>
                <a:schemeClr val="accent5"/>
              </a:buClr>
              <a:buSzPts val="1100"/>
              <a:buNone/>
            </a:pPr>
            <a:r>
              <a:rPr lang="en-US" dirty="0" smtClean="0">
                <a:latin typeface="Bahnschrift Light" panose="020B0502040204020203" pitchFamily="34" charset="0"/>
              </a:rPr>
              <a:t>They </a:t>
            </a:r>
            <a:r>
              <a:rPr lang="en-US" dirty="0">
                <a:latin typeface="Bahnschrift Light" panose="020B0502040204020203" pitchFamily="34" charset="0"/>
              </a:rPr>
              <a:t>produce </a:t>
            </a:r>
            <a:r>
              <a:rPr lang="en-US" b="1" dirty="0">
                <a:latin typeface="Bahnschrift Light" panose="020B0502040204020203" pitchFamily="34" charset="0"/>
              </a:rPr>
              <a:t>sensations so out of the ordinary </a:t>
            </a:r>
            <a:r>
              <a:rPr lang="en-US" dirty="0">
                <a:latin typeface="Bahnschrift Light" panose="020B0502040204020203" pitchFamily="34" charset="0"/>
              </a:rPr>
              <a:t>that they are sometimes called </a:t>
            </a:r>
            <a:r>
              <a:rPr lang="en-US" b="1" dirty="0">
                <a:latin typeface="Bahnschrift Light" panose="020B0502040204020203" pitchFamily="34" charset="0"/>
              </a:rPr>
              <a:t>“trips.” </a:t>
            </a:r>
            <a:endParaRPr lang="en-US" b="1" dirty="0" smtClean="0">
              <a:latin typeface="Bahnschrift Light" panose="020B0502040204020203" pitchFamily="34" charset="0"/>
            </a:endParaRPr>
          </a:p>
          <a:p>
            <a:pPr marL="0" lvl="0" indent="0">
              <a:spcAft>
                <a:spcPts val="1200"/>
              </a:spcAft>
              <a:buClr>
                <a:schemeClr val="accent5"/>
              </a:buClr>
              <a:buSzPts val="1100"/>
              <a:buNone/>
            </a:pPr>
            <a:r>
              <a:rPr lang="en-US" dirty="0" smtClean="0">
                <a:latin typeface="Bahnschrift Light" panose="020B0502040204020203" pitchFamily="34" charset="0"/>
              </a:rPr>
              <a:t>The </a:t>
            </a:r>
            <a:r>
              <a:rPr lang="en-US" dirty="0">
                <a:latin typeface="Bahnschrift Light" panose="020B0502040204020203" pitchFamily="34" charset="0"/>
              </a:rPr>
              <a:t>trips may be exciting or frightening, depending on how a person’s mind interacts with the drugs. Also called psychedelic </a:t>
            </a:r>
            <a:r>
              <a:rPr lang="en-US" dirty="0" smtClean="0">
                <a:latin typeface="Bahnschrift Light" panose="020B0502040204020203" pitchFamily="34" charset="0"/>
              </a:rPr>
              <a:t>drugs</a:t>
            </a:r>
          </a:p>
          <a:p>
            <a:pPr marL="0" lvl="0" indent="0">
              <a:spcAft>
                <a:spcPts val="1200"/>
              </a:spcAft>
              <a:buClr>
                <a:schemeClr val="accent5"/>
              </a:buClr>
              <a:buSzPts val="1100"/>
              <a:buNone/>
            </a:pPr>
            <a:r>
              <a:rPr lang="en-US" dirty="0">
                <a:latin typeface="Bahnschrift Light" panose="020B0502040204020203" pitchFamily="34" charset="0"/>
                <a:hlinkClick r:id="rId3"/>
              </a:rPr>
              <a:t>https://</a:t>
            </a:r>
            <a:r>
              <a:rPr lang="en-US" dirty="0" smtClean="0">
                <a:latin typeface="Bahnschrift Light" panose="020B0502040204020203" pitchFamily="34" charset="0"/>
                <a:hlinkClick r:id="rId3"/>
              </a:rPr>
              <a:t>www.youtube.com/watch?v=UTa_1DyrYk0</a:t>
            </a:r>
            <a:endParaRPr lang="en-US" dirty="0" smtClean="0">
              <a:latin typeface="Bahnschrift Light" panose="020B0502040204020203" pitchFamily="34" charset="0"/>
            </a:endParaRPr>
          </a:p>
          <a:p>
            <a:pPr marL="0" lvl="0" indent="0">
              <a:spcAft>
                <a:spcPts val="1200"/>
              </a:spcAft>
              <a:buClr>
                <a:schemeClr val="accent5"/>
              </a:buClr>
              <a:buSzPts val="1100"/>
              <a:buNone/>
            </a:pPr>
            <a:endParaRPr lang="en-US" dirty="0">
              <a:latin typeface="Bahnschrift Light" panose="020B0502040204020203" pitchFamily="34" charset="0"/>
            </a:endParaRPr>
          </a:p>
          <a:p>
            <a:pPr marL="0" lvl="0" indent="0">
              <a:spcAft>
                <a:spcPts val="1200"/>
              </a:spcAft>
              <a:buClr>
                <a:schemeClr val="accent5"/>
              </a:buClr>
              <a:buSzPts val="1100"/>
              <a:buNone/>
            </a:pPr>
            <a:endParaRPr dirty="0">
              <a:latin typeface="Bahnschrift Light" panose="020B0502040204020203" pitchFamily="34" charset="0"/>
            </a:endParaRPr>
          </a:p>
        </p:txBody>
      </p:sp>
      <p:sp>
        <p:nvSpPr>
          <p:cNvPr id="1189" name="Google Shape;1189;p43"/>
          <p:cNvSpPr txBox="1">
            <a:spLocks noGrp="1"/>
          </p:cNvSpPr>
          <p:nvPr>
            <p:ph type="title"/>
          </p:nvPr>
        </p:nvSpPr>
        <p:spPr>
          <a:xfrm>
            <a:off x="2208107" y="588001"/>
            <a:ext cx="5019040" cy="645151"/>
          </a:xfrm>
          <a:prstGeom prst="rect">
            <a:avLst/>
          </a:prstGeom>
          <a:solidFill>
            <a:schemeClr val="accent1"/>
          </a:solidFill>
          <a:ln>
            <a:solidFill>
              <a:srgbClr val="00B0F0"/>
            </a:solid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latin typeface="Arial Rounded MT Bold" panose="020F0704030504030204" pitchFamily="34" charset="0"/>
              </a:rPr>
              <a:t>Hallucinogens</a:t>
            </a:r>
            <a:endParaRPr dirty="0">
              <a:latin typeface="Arial Rounded MT Bold" panose="020F0704030504030204" pitchFamily="34" charset="0"/>
            </a:endParaRPr>
          </a:p>
        </p:txBody>
      </p:sp>
      <p:sp>
        <p:nvSpPr>
          <p:cNvPr id="1191" name="Google Shape;1191;p43"/>
          <p:cNvSpPr/>
          <p:nvPr/>
        </p:nvSpPr>
        <p:spPr>
          <a:xfrm>
            <a:off x="8606732" y="4399581"/>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43"/>
          <p:cNvGrpSpPr/>
          <p:nvPr/>
        </p:nvGrpSpPr>
        <p:grpSpPr>
          <a:xfrm>
            <a:off x="274186" y="3966875"/>
            <a:ext cx="670014" cy="647908"/>
            <a:chOff x="7560389" y="1266060"/>
            <a:chExt cx="670014" cy="647908"/>
          </a:xfrm>
        </p:grpSpPr>
        <p:sp>
          <p:nvSpPr>
            <p:cNvPr id="1193" name="Google Shape;1193;p43"/>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3"/>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3"/>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3"/>
          <p:cNvGrpSpPr/>
          <p:nvPr/>
        </p:nvGrpSpPr>
        <p:grpSpPr>
          <a:xfrm>
            <a:off x="370734" y="2968682"/>
            <a:ext cx="476918" cy="476987"/>
            <a:chOff x="7663559" y="3355172"/>
            <a:chExt cx="476918" cy="476987"/>
          </a:xfrm>
        </p:grpSpPr>
        <p:sp>
          <p:nvSpPr>
            <p:cNvPr id="1197" name="Google Shape;1197;p43"/>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3"/>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43"/>
          <p:cNvGrpSpPr/>
          <p:nvPr/>
        </p:nvGrpSpPr>
        <p:grpSpPr>
          <a:xfrm>
            <a:off x="8334556" y="133950"/>
            <a:ext cx="476918" cy="476918"/>
            <a:chOff x="1455310" y="3913330"/>
            <a:chExt cx="476918" cy="476918"/>
          </a:xfrm>
        </p:grpSpPr>
        <p:sp>
          <p:nvSpPr>
            <p:cNvPr id="1200" name="Google Shape;1200;p43"/>
            <p:cNvSpPr/>
            <p:nvPr/>
          </p:nvSpPr>
          <p:spPr>
            <a:xfrm>
              <a:off x="1455310" y="3913330"/>
              <a:ext cx="476918" cy="476918"/>
            </a:xfrm>
            <a:custGeom>
              <a:avLst/>
              <a:gdLst/>
              <a:ahLst/>
              <a:cxnLst/>
              <a:rect l="l" t="t" r="r" b="b"/>
              <a:pathLst>
                <a:path w="6839" h="6839" extrusionOk="0">
                  <a:moveTo>
                    <a:pt x="3436" y="0"/>
                  </a:moveTo>
                  <a:cubicBezTo>
                    <a:pt x="1535" y="0"/>
                    <a:pt x="1" y="1535"/>
                    <a:pt x="1" y="3403"/>
                  </a:cubicBezTo>
                  <a:cubicBezTo>
                    <a:pt x="1" y="5304"/>
                    <a:pt x="1535" y="6839"/>
                    <a:pt x="3436" y="6839"/>
                  </a:cubicBezTo>
                  <a:cubicBezTo>
                    <a:pt x="5304" y="6839"/>
                    <a:pt x="6839" y="5304"/>
                    <a:pt x="6839" y="3403"/>
                  </a:cubicBezTo>
                  <a:cubicBezTo>
                    <a:pt x="6839" y="1535"/>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3"/>
            <p:cNvSpPr/>
            <p:nvPr/>
          </p:nvSpPr>
          <p:spPr>
            <a:xfrm>
              <a:off x="1455310" y="4145966"/>
              <a:ext cx="476918" cy="27964"/>
            </a:xfrm>
            <a:custGeom>
              <a:avLst/>
              <a:gdLst/>
              <a:ahLst/>
              <a:cxnLst/>
              <a:rect l="l" t="t" r="r" b="b"/>
              <a:pathLst>
                <a:path w="6839" h="401" extrusionOk="0">
                  <a:moveTo>
                    <a:pt x="201" y="0"/>
                  </a:moveTo>
                  <a:cubicBezTo>
                    <a:pt x="101" y="0"/>
                    <a:pt x="1" y="67"/>
                    <a:pt x="1" y="200"/>
                  </a:cubicBezTo>
                  <a:cubicBezTo>
                    <a:pt x="1" y="334"/>
                    <a:pt x="101" y="400"/>
                    <a:pt x="201" y="400"/>
                  </a:cubicBezTo>
                  <a:lnTo>
                    <a:pt x="6639" y="400"/>
                  </a:lnTo>
                  <a:cubicBezTo>
                    <a:pt x="6705" y="400"/>
                    <a:pt x="6839" y="334"/>
                    <a:pt x="6839" y="200"/>
                  </a:cubicBezTo>
                  <a:cubicBezTo>
                    <a:pt x="6839" y="67"/>
                    <a:pt x="6772" y="0"/>
                    <a:pt x="6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43"/>
          <p:cNvGrpSpPr/>
          <p:nvPr/>
        </p:nvGrpSpPr>
        <p:grpSpPr>
          <a:xfrm>
            <a:off x="1107566" y="1017698"/>
            <a:ext cx="716983" cy="430908"/>
            <a:chOff x="7541541" y="2884036"/>
            <a:chExt cx="716983" cy="430908"/>
          </a:xfrm>
        </p:grpSpPr>
        <p:sp>
          <p:nvSpPr>
            <p:cNvPr id="1203" name="Google Shape;1203;p43"/>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3"/>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43"/>
          <p:cNvSpPr/>
          <p:nvPr/>
        </p:nvSpPr>
        <p:spPr>
          <a:xfrm>
            <a:off x="7419565" y="323182"/>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Picture 18"/>
          <p:cNvPicPr>
            <a:picLocks noChangeAspect="1"/>
          </p:cNvPicPr>
          <p:nvPr/>
        </p:nvPicPr>
        <p:blipFill>
          <a:blip r:embed="rId4"/>
          <a:stretch>
            <a:fillRect/>
          </a:stretch>
        </p:blipFill>
        <p:spPr>
          <a:xfrm>
            <a:off x="1036345" y="1955135"/>
            <a:ext cx="2253332" cy="1386666"/>
          </a:xfrm>
          <a:prstGeom prst="rect">
            <a:avLst/>
          </a:prstGeom>
        </p:spPr>
      </p:pic>
    </p:spTree>
    <p:extLst>
      <p:ext uri="{BB962C8B-B14F-4D97-AF65-F5344CB8AC3E}">
        <p14:creationId xmlns:p14="http://schemas.microsoft.com/office/powerpoint/2010/main" val="41806989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23861336"/>
              </p:ext>
            </p:extLst>
          </p:nvPr>
        </p:nvGraphicFramePr>
        <p:xfrm>
          <a:off x="4538133" y="920105"/>
          <a:ext cx="3698240" cy="3375586"/>
        </p:xfrm>
        <a:graphic>
          <a:graphicData uri="http://schemas.openxmlformats.org/drawingml/2006/table">
            <a:tbl>
              <a:tblPr firstRow="1" bandRow="1">
                <a:tableStyleId>{2D5ABB26-0587-4C30-8999-92F81FD0307C}</a:tableStyleId>
              </a:tblPr>
              <a:tblGrid>
                <a:gridCol w="3698240">
                  <a:extLst>
                    <a:ext uri="{9D8B030D-6E8A-4147-A177-3AD203B41FA5}">
                      <a16:colId xmlns:a16="http://schemas.microsoft.com/office/drawing/2014/main" val="876764286"/>
                    </a:ext>
                  </a:extLst>
                </a:gridCol>
              </a:tblGrid>
              <a:tr h="338516">
                <a:tc>
                  <a:txBody>
                    <a:bodyPr/>
                    <a:lstStyle/>
                    <a:p>
                      <a:pPr marL="709930" algn="ctr">
                        <a:lnSpc>
                          <a:spcPct val="100000"/>
                        </a:lnSpc>
                        <a:spcBef>
                          <a:spcPts val="240"/>
                        </a:spcBef>
                      </a:pPr>
                      <a:r>
                        <a:rPr sz="1400" b="1" spc="-5" dirty="0">
                          <a:solidFill>
                            <a:srgbClr val="FFFFFF"/>
                          </a:solidFill>
                          <a:latin typeface="Bahnschrift Light" panose="020B0502040204020203" pitchFamily="34" charset="0"/>
                          <a:cs typeface="Carlito"/>
                        </a:rPr>
                        <a:t>Hallucinogens</a:t>
                      </a:r>
                      <a:endParaRPr sz="1400" dirty="0">
                        <a:latin typeface="Bahnschrift Light" panose="020B0502040204020203" pitchFamily="34" charset="0"/>
                        <a:cs typeface="Carlito"/>
                      </a:endParaRPr>
                    </a:p>
                  </a:txBody>
                  <a:tcPr marL="0" marR="0" marT="22860" marB="0">
                    <a:solidFill>
                      <a:srgbClr val="000000"/>
                    </a:solidFill>
                  </a:tcPr>
                </a:tc>
                <a:extLst>
                  <a:ext uri="{0D108BD9-81ED-4DB2-BD59-A6C34878D82A}">
                    <a16:rowId xmlns:a16="http://schemas.microsoft.com/office/drawing/2014/main" val="1638317199"/>
                  </a:ext>
                </a:extLst>
              </a:tr>
              <a:tr h="1281379">
                <a:tc>
                  <a:txBody>
                    <a:bodyPr/>
                    <a:lstStyle/>
                    <a:p>
                      <a:pPr marL="92075" marR="518795" algn="ctr">
                        <a:lnSpc>
                          <a:spcPct val="100000"/>
                        </a:lnSpc>
                        <a:spcBef>
                          <a:spcPts val="240"/>
                        </a:spcBef>
                      </a:pPr>
                      <a:r>
                        <a:rPr sz="1400" b="1" spc="-5" dirty="0">
                          <a:solidFill>
                            <a:schemeClr val="bg2"/>
                          </a:solidFill>
                          <a:latin typeface="Bahnschrift Light" panose="020B0502040204020203" pitchFamily="34" charset="0"/>
                          <a:cs typeface="Carlito"/>
                        </a:rPr>
                        <a:t>What </a:t>
                      </a:r>
                      <a:r>
                        <a:rPr sz="1400" b="1" dirty="0">
                          <a:solidFill>
                            <a:schemeClr val="bg2"/>
                          </a:solidFill>
                          <a:latin typeface="Bahnschrift Light" panose="020B0502040204020203" pitchFamily="34" charset="0"/>
                          <a:cs typeface="Carlito"/>
                        </a:rPr>
                        <a:t>do they do?  </a:t>
                      </a:r>
                      <a:endParaRPr lang="en-US" sz="1400" b="1" dirty="0" smtClean="0">
                        <a:solidFill>
                          <a:schemeClr val="bg2"/>
                        </a:solidFill>
                        <a:latin typeface="Bahnschrift Light" panose="020B0502040204020203" pitchFamily="34" charset="0"/>
                        <a:cs typeface="Carlito"/>
                      </a:endParaRPr>
                    </a:p>
                    <a:p>
                      <a:pPr marL="92075" marR="518795" algn="ctr">
                        <a:lnSpc>
                          <a:spcPct val="100000"/>
                        </a:lnSpc>
                        <a:spcBef>
                          <a:spcPts val="240"/>
                        </a:spcBef>
                      </a:pPr>
                      <a:r>
                        <a:rPr sz="1400" spc="-5" dirty="0" smtClean="0">
                          <a:solidFill>
                            <a:schemeClr val="bg2"/>
                          </a:solidFill>
                          <a:latin typeface="Bahnschrift Light" panose="020B0502040204020203" pitchFamily="34" charset="0"/>
                          <a:cs typeface="Carlito"/>
                        </a:rPr>
                        <a:t>These </a:t>
                      </a:r>
                      <a:r>
                        <a:rPr sz="1400" spc="-5" dirty="0">
                          <a:solidFill>
                            <a:schemeClr val="bg2"/>
                          </a:solidFill>
                          <a:latin typeface="Bahnschrift Light" panose="020B0502040204020203" pitchFamily="34" charset="0"/>
                          <a:cs typeface="Carlito"/>
                        </a:rPr>
                        <a:t>drugs </a:t>
                      </a:r>
                      <a:r>
                        <a:rPr sz="1400" spc="-10" dirty="0">
                          <a:solidFill>
                            <a:schemeClr val="bg2"/>
                          </a:solidFill>
                          <a:latin typeface="Bahnschrift Light" panose="020B0502040204020203" pitchFamily="34" charset="0"/>
                          <a:cs typeface="Carlito"/>
                        </a:rPr>
                        <a:t>alter </a:t>
                      </a:r>
                      <a:r>
                        <a:rPr sz="1400" dirty="0">
                          <a:solidFill>
                            <a:schemeClr val="bg2"/>
                          </a:solidFill>
                          <a:latin typeface="Bahnschrift Light" panose="020B0502040204020203" pitchFamily="34" charset="0"/>
                          <a:cs typeface="Carlito"/>
                        </a:rPr>
                        <a:t>the </a:t>
                      </a:r>
                      <a:r>
                        <a:rPr sz="1400" spc="-10" dirty="0" smtClean="0">
                          <a:solidFill>
                            <a:schemeClr val="bg2"/>
                          </a:solidFill>
                          <a:latin typeface="Bahnschrift Light" panose="020B0502040204020203" pitchFamily="34" charset="0"/>
                          <a:cs typeface="Carlito"/>
                        </a:rPr>
                        <a:t>user’s </a:t>
                      </a:r>
                      <a:r>
                        <a:rPr sz="1400" spc="-20" dirty="0">
                          <a:solidFill>
                            <a:schemeClr val="bg2"/>
                          </a:solidFill>
                          <a:latin typeface="Bahnschrift Light" panose="020B0502040204020203" pitchFamily="34" charset="0"/>
                          <a:cs typeface="Carlito"/>
                        </a:rPr>
                        <a:t>state </a:t>
                      </a:r>
                      <a:r>
                        <a:rPr sz="1400" spc="-5" dirty="0">
                          <a:solidFill>
                            <a:schemeClr val="bg2"/>
                          </a:solidFill>
                          <a:latin typeface="Bahnschrift Light" panose="020B0502040204020203" pitchFamily="34" charset="0"/>
                          <a:cs typeface="Carlito"/>
                        </a:rPr>
                        <a:t>of  consciousness.</a:t>
                      </a:r>
                      <a:r>
                        <a:rPr sz="1400" spc="-85" dirty="0">
                          <a:solidFill>
                            <a:schemeClr val="bg2"/>
                          </a:solidFill>
                          <a:latin typeface="Bahnschrift Light" panose="020B0502040204020203" pitchFamily="34" charset="0"/>
                          <a:cs typeface="Carlito"/>
                        </a:rPr>
                        <a:t> </a:t>
                      </a:r>
                      <a:r>
                        <a:rPr sz="1400" spc="-10" dirty="0">
                          <a:solidFill>
                            <a:schemeClr val="bg2"/>
                          </a:solidFill>
                          <a:latin typeface="Bahnschrift Light" panose="020B0502040204020203" pitchFamily="34" charset="0"/>
                          <a:cs typeface="Carlito"/>
                        </a:rPr>
                        <a:t>(Distort </a:t>
                      </a:r>
                      <a:r>
                        <a:rPr sz="1400" spc="-5" dirty="0" smtClean="0">
                          <a:solidFill>
                            <a:schemeClr val="bg2"/>
                          </a:solidFill>
                          <a:latin typeface="Bahnschrift Light" panose="020B0502040204020203" pitchFamily="34" charset="0"/>
                          <a:cs typeface="Carlito"/>
                        </a:rPr>
                        <a:t>auditory </a:t>
                      </a:r>
                      <a:r>
                        <a:rPr sz="1400" dirty="0">
                          <a:solidFill>
                            <a:schemeClr val="bg2"/>
                          </a:solidFill>
                          <a:latin typeface="Bahnschrift Light" panose="020B0502040204020203" pitchFamily="34" charset="0"/>
                          <a:cs typeface="Carlito"/>
                        </a:rPr>
                        <a:t>and visual </a:t>
                      </a:r>
                      <a:r>
                        <a:rPr sz="1400" spc="-5" dirty="0" smtClean="0">
                          <a:solidFill>
                            <a:schemeClr val="bg2"/>
                          </a:solidFill>
                          <a:latin typeface="Bahnschrift Light" panose="020B0502040204020203" pitchFamily="34" charset="0"/>
                          <a:cs typeface="Carlito"/>
                        </a:rPr>
                        <a:t>sensations</a:t>
                      </a:r>
                      <a:r>
                        <a:rPr sz="1400" spc="-5" dirty="0">
                          <a:solidFill>
                            <a:schemeClr val="bg2"/>
                          </a:solidFill>
                          <a:latin typeface="Bahnschrift Light" panose="020B0502040204020203" pitchFamily="34" charset="0"/>
                          <a:cs typeface="Carlito"/>
                        </a:rPr>
                        <a:t>)</a:t>
                      </a:r>
                      <a:endParaRPr sz="1400" dirty="0">
                        <a:solidFill>
                          <a:schemeClr val="bg2"/>
                        </a:solidFill>
                        <a:latin typeface="Bahnschrift Light" panose="020B0502040204020203" pitchFamily="34" charset="0"/>
                        <a:cs typeface="Carlito"/>
                      </a:endParaRPr>
                    </a:p>
                  </a:txBody>
                  <a:tcPr marL="0" marR="0" marT="22860" marB="0">
                    <a:lnL w="12700">
                      <a:solidFill>
                        <a:srgbClr val="000000"/>
                      </a:solidFill>
                      <a:prstDash val="solid"/>
                    </a:lnL>
                    <a:lnR w="12700">
                      <a:solidFill>
                        <a:srgbClr val="000000"/>
                      </a:solidFill>
                      <a:prstDash val="solid"/>
                    </a:lnR>
                    <a:lnB w="12700">
                      <a:solidFill>
                        <a:srgbClr val="000000"/>
                      </a:solidFill>
                      <a:prstDash val="solid"/>
                    </a:lnB>
                    <a:solidFill>
                      <a:srgbClr val="E7E7E7"/>
                    </a:solidFill>
                  </a:tcPr>
                </a:tc>
                <a:extLst>
                  <a:ext uri="{0D108BD9-81ED-4DB2-BD59-A6C34878D82A}">
                    <a16:rowId xmlns:a16="http://schemas.microsoft.com/office/drawing/2014/main" val="2071092233"/>
                  </a:ext>
                </a:extLst>
              </a:tr>
              <a:tr h="1755691">
                <a:tc>
                  <a:txBody>
                    <a:bodyPr/>
                    <a:lstStyle/>
                    <a:p>
                      <a:pPr marL="92075" algn="l">
                        <a:lnSpc>
                          <a:spcPct val="100000"/>
                        </a:lnSpc>
                        <a:spcBef>
                          <a:spcPts val="245"/>
                        </a:spcBef>
                      </a:pPr>
                      <a:r>
                        <a:rPr sz="1400" b="1" spc="-5" dirty="0">
                          <a:solidFill>
                            <a:schemeClr val="bg2"/>
                          </a:solidFill>
                          <a:latin typeface="Bahnschrift Light" panose="020B0502040204020203" pitchFamily="34" charset="0"/>
                          <a:cs typeface="Carlito"/>
                        </a:rPr>
                        <a:t>Examples:</a:t>
                      </a:r>
                      <a:endParaRPr sz="1400" dirty="0">
                        <a:solidFill>
                          <a:schemeClr val="bg2"/>
                        </a:solidFill>
                        <a:latin typeface="Bahnschrift Light" panose="020B0502040204020203" pitchFamily="34" charset="0"/>
                        <a:cs typeface="Carlito"/>
                      </a:endParaRPr>
                    </a:p>
                    <a:p>
                      <a:pPr marL="378460" indent="-287020" algn="l">
                        <a:lnSpc>
                          <a:spcPct val="100000"/>
                        </a:lnSpc>
                        <a:buChar char="-"/>
                        <a:tabLst>
                          <a:tab pos="378460" algn="l"/>
                          <a:tab pos="379095" algn="l"/>
                        </a:tabLst>
                      </a:pPr>
                      <a:r>
                        <a:rPr sz="1400" spc="-5" dirty="0">
                          <a:solidFill>
                            <a:schemeClr val="bg2"/>
                          </a:solidFill>
                          <a:latin typeface="Bahnschrift Light" panose="020B0502040204020203" pitchFamily="34" charset="0"/>
                          <a:cs typeface="Carlito"/>
                        </a:rPr>
                        <a:t>LSD</a:t>
                      </a:r>
                      <a:endParaRPr sz="1400" dirty="0">
                        <a:solidFill>
                          <a:schemeClr val="bg2"/>
                        </a:solidFill>
                        <a:latin typeface="Bahnschrift Light" panose="020B0502040204020203" pitchFamily="34" charset="0"/>
                        <a:cs typeface="Carlito"/>
                      </a:endParaRPr>
                    </a:p>
                    <a:p>
                      <a:pPr marL="378460" indent="-287020" algn="l">
                        <a:lnSpc>
                          <a:spcPct val="100000"/>
                        </a:lnSpc>
                        <a:buChar char="-"/>
                        <a:tabLst>
                          <a:tab pos="378460" algn="l"/>
                          <a:tab pos="379095" algn="l"/>
                        </a:tabLst>
                      </a:pPr>
                      <a:r>
                        <a:rPr sz="1400" spc="-20" dirty="0">
                          <a:solidFill>
                            <a:schemeClr val="bg2"/>
                          </a:solidFill>
                          <a:latin typeface="Bahnschrift Light" panose="020B0502040204020203" pitchFamily="34" charset="0"/>
                          <a:cs typeface="Carlito"/>
                        </a:rPr>
                        <a:t>Ecstasy</a:t>
                      </a:r>
                      <a:endParaRPr sz="1400" dirty="0">
                        <a:solidFill>
                          <a:schemeClr val="bg2"/>
                        </a:solidFill>
                        <a:latin typeface="Bahnschrift Light" panose="020B0502040204020203" pitchFamily="34" charset="0"/>
                        <a:cs typeface="Carlito"/>
                      </a:endParaRPr>
                    </a:p>
                    <a:p>
                      <a:pPr marL="378460" indent="-287020" algn="l">
                        <a:lnSpc>
                          <a:spcPct val="100000"/>
                        </a:lnSpc>
                        <a:buChar char="-"/>
                        <a:tabLst>
                          <a:tab pos="378460" algn="l"/>
                          <a:tab pos="379095" algn="l"/>
                        </a:tabLst>
                      </a:pPr>
                      <a:r>
                        <a:rPr sz="1400" dirty="0">
                          <a:solidFill>
                            <a:schemeClr val="bg2"/>
                          </a:solidFill>
                          <a:latin typeface="Bahnschrift Light" panose="020B0502040204020203" pitchFamily="34" charset="0"/>
                          <a:cs typeface="Carlito"/>
                        </a:rPr>
                        <a:t>Magic</a:t>
                      </a:r>
                      <a:r>
                        <a:rPr sz="1400" spc="-5" dirty="0">
                          <a:solidFill>
                            <a:schemeClr val="bg2"/>
                          </a:solidFill>
                          <a:latin typeface="Bahnschrift Light" panose="020B0502040204020203" pitchFamily="34" charset="0"/>
                          <a:cs typeface="Carlito"/>
                        </a:rPr>
                        <a:t> </a:t>
                      </a:r>
                      <a:r>
                        <a:rPr sz="1400" spc="-5" dirty="0" smtClean="0">
                          <a:solidFill>
                            <a:schemeClr val="bg2"/>
                          </a:solidFill>
                          <a:latin typeface="Bahnschrift Light" panose="020B0502040204020203" pitchFamily="34" charset="0"/>
                          <a:cs typeface="Carlito"/>
                        </a:rPr>
                        <a:t>mushrooms</a:t>
                      </a:r>
                      <a:endParaRPr lang="en-US" sz="1400" spc="-5" dirty="0" smtClean="0">
                        <a:solidFill>
                          <a:schemeClr val="bg2"/>
                        </a:solidFill>
                        <a:latin typeface="Bahnschrift Light" panose="020B0502040204020203" pitchFamily="34" charset="0"/>
                        <a:cs typeface="Carlito"/>
                      </a:endParaRPr>
                    </a:p>
                    <a:p>
                      <a:pPr marL="378460" indent="-287020" algn="l">
                        <a:lnSpc>
                          <a:spcPct val="100000"/>
                        </a:lnSpc>
                        <a:buChar char="-"/>
                        <a:tabLst>
                          <a:tab pos="378460" algn="l"/>
                          <a:tab pos="379095" algn="l"/>
                        </a:tabLst>
                      </a:pPr>
                      <a:r>
                        <a:rPr lang="en-US" sz="1400" spc="-5" dirty="0" smtClean="0">
                          <a:solidFill>
                            <a:schemeClr val="bg2"/>
                          </a:solidFill>
                          <a:latin typeface="Bahnschrift Light" panose="020B0502040204020203" pitchFamily="34" charset="0"/>
                          <a:cs typeface="Carlito"/>
                        </a:rPr>
                        <a:t>Cannabis</a:t>
                      </a:r>
                      <a:endParaRPr sz="1400" dirty="0">
                        <a:solidFill>
                          <a:schemeClr val="bg2"/>
                        </a:solidFill>
                        <a:latin typeface="Bahnschrift Light" panose="020B0502040204020203" pitchFamily="34" charset="0"/>
                        <a:cs typeface="Carlito"/>
                      </a:endParaRPr>
                    </a:p>
                    <a:p>
                      <a:pPr marL="378460" indent="-287020" algn="l">
                        <a:lnSpc>
                          <a:spcPct val="100000"/>
                        </a:lnSpc>
                        <a:buChar char="-"/>
                        <a:tabLst>
                          <a:tab pos="378460" algn="l"/>
                          <a:tab pos="379095" algn="l"/>
                        </a:tabLst>
                      </a:pPr>
                      <a:endParaRPr sz="1400" dirty="0">
                        <a:solidFill>
                          <a:schemeClr val="bg2"/>
                        </a:solidFill>
                        <a:latin typeface="Bahnschrift Light" panose="020B0502040204020203" pitchFamily="34" charset="0"/>
                        <a:cs typeface="Carlito"/>
                      </a:endParaRPr>
                    </a:p>
                  </a:txBody>
                  <a:tcPr marL="0" marR="0" marT="2333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942239959"/>
                  </a:ext>
                </a:extLst>
              </a:tr>
            </a:tbl>
          </a:graphicData>
        </a:graphic>
      </p:graphicFrame>
      <p:pic>
        <p:nvPicPr>
          <p:cNvPr id="4" name="Picture 3" descr="C:\Users\Fast\AppData\Local\Microsoft\Windows\INetCache\Content.MSO\2C83293F.tmp"/>
          <p:cNvPicPr/>
          <p:nvPr/>
        </p:nvPicPr>
        <p:blipFill>
          <a:blip r:embed="rId2">
            <a:extLst>
              <a:ext uri="{28A0092B-C50C-407E-A947-70E740481C1C}">
                <a14:useLocalDpi xmlns:a14="http://schemas.microsoft.com/office/drawing/2010/main" val="0"/>
              </a:ext>
            </a:extLst>
          </a:blip>
          <a:srcRect/>
          <a:stretch>
            <a:fillRect/>
          </a:stretch>
        </p:blipFill>
        <p:spPr bwMode="auto">
          <a:xfrm>
            <a:off x="908326" y="596368"/>
            <a:ext cx="1559356" cy="1401765"/>
          </a:xfrm>
          <a:prstGeom prst="rect">
            <a:avLst/>
          </a:prstGeom>
          <a:noFill/>
          <a:ln>
            <a:noFill/>
          </a:ln>
        </p:spPr>
      </p:pic>
      <p:pic>
        <p:nvPicPr>
          <p:cNvPr id="5" name="Picture 4"/>
          <p:cNvPicPr>
            <a:picLocks noChangeAspect="1"/>
          </p:cNvPicPr>
          <p:nvPr/>
        </p:nvPicPr>
        <p:blipFill>
          <a:blip r:embed="rId3"/>
          <a:stretch>
            <a:fillRect/>
          </a:stretch>
        </p:blipFill>
        <p:spPr>
          <a:xfrm flipH="1">
            <a:off x="908324" y="3260340"/>
            <a:ext cx="1559358" cy="1354467"/>
          </a:xfrm>
          <a:prstGeom prst="rect">
            <a:avLst/>
          </a:prstGeom>
        </p:spPr>
      </p:pic>
      <p:pic>
        <p:nvPicPr>
          <p:cNvPr id="7" name="Picture 6"/>
          <p:cNvPicPr>
            <a:picLocks noChangeAspect="1"/>
          </p:cNvPicPr>
          <p:nvPr/>
        </p:nvPicPr>
        <p:blipFill>
          <a:blip r:embed="rId4"/>
          <a:stretch>
            <a:fillRect/>
          </a:stretch>
        </p:blipFill>
        <p:spPr>
          <a:xfrm>
            <a:off x="908325" y="1998133"/>
            <a:ext cx="1559358" cy="1262207"/>
          </a:xfrm>
          <a:prstGeom prst="rect">
            <a:avLst/>
          </a:prstGeom>
        </p:spPr>
      </p:pic>
    </p:spTree>
    <p:extLst>
      <p:ext uri="{BB962C8B-B14F-4D97-AF65-F5344CB8AC3E}">
        <p14:creationId xmlns:p14="http://schemas.microsoft.com/office/powerpoint/2010/main" val="26548177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972561" y="670559"/>
            <a:ext cx="2270732" cy="1259841"/>
          </a:xfrm>
          <a:prstGeom prst="rect">
            <a:avLst/>
          </a:prstGeom>
        </p:spPr>
      </p:pic>
      <p:pic>
        <p:nvPicPr>
          <p:cNvPr id="5" name="Picture 4"/>
          <p:cNvPicPr>
            <a:picLocks noChangeAspect="1"/>
          </p:cNvPicPr>
          <p:nvPr/>
        </p:nvPicPr>
        <p:blipFill>
          <a:blip r:embed="rId3"/>
          <a:stretch>
            <a:fillRect/>
          </a:stretch>
        </p:blipFill>
        <p:spPr>
          <a:xfrm>
            <a:off x="639453" y="1048811"/>
            <a:ext cx="4562467" cy="3041644"/>
          </a:xfrm>
          <a:prstGeom prst="rect">
            <a:avLst/>
          </a:prstGeom>
        </p:spPr>
      </p:pic>
      <p:pic>
        <p:nvPicPr>
          <p:cNvPr id="6" name="Picture 5"/>
          <p:cNvPicPr>
            <a:picLocks noChangeAspect="1"/>
          </p:cNvPicPr>
          <p:nvPr/>
        </p:nvPicPr>
        <p:blipFill>
          <a:blip r:embed="rId4"/>
          <a:stretch>
            <a:fillRect/>
          </a:stretch>
        </p:blipFill>
        <p:spPr>
          <a:xfrm>
            <a:off x="5739188" y="2268647"/>
            <a:ext cx="3143878" cy="2095919"/>
          </a:xfrm>
          <a:prstGeom prst="rect">
            <a:avLst/>
          </a:prstGeom>
        </p:spPr>
      </p:pic>
    </p:spTree>
    <p:extLst>
      <p:ext uri="{BB962C8B-B14F-4D97-AF65-F5344CB8AC3E}">
        <p14:creationId xmlns:p14="http://schemas.microsoft.com/office/powerpoint/2010/main" val="15650602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0"/>
        <p:cNvGrpSpPr/>
        <p:nvPr/>
      </p:nvGrpSpPr>
      <p:grpSpPr>
        <a:xfrm>
          <a:off x="0" y="0"/>
          <a:ext cx="0" cy="0"/>
          <a:chOff x="0" y="0"/>
          <a:chExt cx="0" cy="0"/>
        </a:xfrm>
      </p:grpSpPr>
      <p:sp>
        <p:nvSpPr>
          <p:cNvPr id="1211" name="Google Shape;1211;p44"/>
          <p:cNvSpPr txBox="1">
            <a:spLocks noGrp="1"/>
          </p:cNvSpPr>
          <p:nvPr>
            <p:ph type="body" idx="1"/>
          </p:nvPr>
        </p:nvSpPr>
        <p:spPr>
          <a:xfrm>
            <a:off x="1253643" y="1438280"/>
            <a:ext cx="2442784" cy="1678835"/>
          </a:xfrm>
          <a:prstGeom prst="rect">
            <a:avLst/>
          </a:prstGeom>
        </p:spPr>
        <p:txBody>
          <a:bodyPr spcFirstLastPara="1" wrap="square" lIns="91425" tIns="91425" rIns="91425" bIns="91425" anchor="ctr" anchorCtr="0">
            <a:noAutofit/>
          </a:bodyPr>
          <a:lstStyle/>
          <a:p>
            <a:pPr marL="0" lvl="0" indent="0">
              <a:buNone/>
            </a:pPr>
            <a:r>
              <a:rPr lang="en-US" dirty="0">
                <a:latin typeface="Arial Rounded MT Bold" panose="020F0704030504030204" pitchFamily="34" charset="0"/>
              </a:rPr>
              <a:t>T</a:t>
            </a:r>
            <a:r>
              <a:rPr lang="en-US" dirty="0" smtClean="0">
                <a:latin typeface="Arial Rounded MT Bold" panose="020F0704030504030204" pitchFamily="34" charset="0"/>
              </a:rPr>
              <a:t>heory</a:t>
            </a:r>
            <a:endParaRPr dirty="0">
              <a:latin typeface="Arial Rounded MT Bold" panose="020F0704030504030204" pitchFamily="34" charset="0"/>
            </a:endParaRPr>
          </a:p>
        </p:txBody>
      </p:sp>
      <p:sp>
        <p:nvSpPr>
          <p:cNvPr id="1212" name="Google Shape;1212;p44"/>
          <p:cNvSpPr/>
          <p:nvPr/>
        </p:nvSpPr>
        <p:spPr>
          <a:xfrm>
            <a:off x="3856228" y="328490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44"/>
          <p:cNvGrpSpPr/>
          <p:nvPr/>
        </p:nvGrpSpPr>
        <p:grpSpPr>
          <a:xfrm>
            <a:off x="3109566" y="3796362"/>
            <a:ext cx="1072385" cy="645118"/>
            <a:chOff x="4076816" y="401137"/>
            <a:chExt cx="1072385" cy="645118"/>
          </a:xfrm>
        </p:grpSpPr>
        <p:sp>
          <p:nvSpPr>
            <p:cNvPr id="1214" name="Google Shape;1214;p44"/>
            <p:cNvSpPr/>
            <p:nvPr/>
          </p:nvSpPr>
          <p:spPr>
            <a:xfrm>
              <a:off x="4076816" y="421848"/>
              <a:ext cx="1072385" cy="612761"/>
            </a:xfrm>
            <a:custGeom>
              <a:avLst/>
              <a:gdLst/>
              <a:ahLst/>
              <a:cxnLst/>
              <a:rect l="l" t="t" r="r" b="b"/>
              <a:pathLst>
                <a:path w="15378" h="8787" extrusionOk="0">
                  <a:moveTo>
                    <a:pt x="9315" y="1"/>
                  </a:moveTo>
                  <a:cubicBezTo>
                    <a:pt x="8589" y="1"/>
                    <a:pt x="7953" y="403"/>
                    <a:pt x="7521" y="930"/>
                  </a:cubicBezTo>
                  <a:lnTo>
                    <a:pt x="7521" y="930"/>
                  </a:lnTo>
                  <a:cubicBezTo>
                    <a:pt x="7225" y="691"/>
                    <a:pt x="6836" y="477"/>
                    <a:pt x="6337" y="314"/>
                  </a:cubicBezTo>
                  <a:cubicBezTo>
                    <a:pt x="5933" y="182"/>
                    <a:pt x="5593" y="125"/>
                    <a:pt x="5306" y="125"/>
                  </a:cubicBezTo>
                  <a:cubicBezTo>
                    <a:pt x="3487" y="125"/>
                    <a:pt x="3835" y="2416"/>
                    <a:pt x="3835" y="2416"/>
                  </a:cubicBezTo>
                  <a:cubicBezTo>
                    <a:pt x="3647" y="2301"/>
                    <a:pt x="3445" y="2250"/>
                    <a:pt x="3241" y="2250"/>
                  </a:cubicBezTo>
                  <a:cubicBezTo>
                    <a:pt x="1711" y="2250"/>
                    <a:pt x="0" y="5155"/>
                    <a:pt x="2001" y="6685"/>
                  </a:cubicBezTo>
                  <a:cubicBezTo>
                    <a:pt x="2635" y="7149"/>
                    <a:pt x="3237" y="7350"/>
                    <a:pt x="3749" y="7367"/>
                  </a:cubicBezTo>
                  <a:lnTo>
                    <a:pt x="3749" y="7367"/>
                  </a:lnTo>
                  <a:cubicBezTo>
                    <a:pt x="3930" y="8131"/>
                    <a:pt x="4482" y="8787"/>
                    <a:pt x="5637" y="8787"/>
                  </a:cubicBezTo>
                  <a:cubicBezTo>
                    <a:pt x="7293" y="8787"/>
                    <a:pt x="8403" y="8404"/>
                    <a:pt x="9018" y="7838"/>
                  </a:cubicBezTo>
                  <a:lnTo>
                    <a:pt x="9018" y="7838"/>
                  </a:lnTo>
                  <a:cubicBezTo>
                    <a:pt x="9147" y="8006"/>
                    <a:pt x="9308" y="8168"/>
                    <a:pt x="9506" y="8320"/>
                  </a:cubicBezTo>
                  <a:cubicBezTo>
                    <a:pt x="9776" y="8531"/>
                    <a:pt x="10101" y="8625"/>
                    <a:pt x="10451" y="8625"/>
                  </a:cubicBezTo>
                  <a:cubicBezTo>
                    <a:pt x="12480" y="8625"/>
                    <a:pt x="15378" y="5470"/>
                    <a:pt x="13642" y="3650"/>
                  </a:cubicBezTo>
                  <a:cubicBezTo>
                    <a:pt x="13159" y="3151"/>
                    <a:pt x="12652" y="2962"/>
                    <a:pt x="12179" y="2962"/>
                  </a:cubicBezTo>
                  <a:cubicBezTo>
                    <a:pt x="12119" y="2962"/>
                    <a:pt x="12060" y="2965"/>
                    <a:pt x="12001" y="2971"/>
                  </a:cubicBezTo>
                  <a:lnTo>
                    <a:pt x="12001" y="2971"/>
                  </a:lnTo>
                  <a:cubicBezTo>
                    <a:pt x="12013" y="2076"/>
                    <a:pt x="11566" y="1048"/>
                    <a:pt x="10474" y="347"/>
                  </a:cubicBezTo>
                  <a:cubicBezTo>
                    <a:pt x="10074" y="104"/>
                    <a:pt x="9683" y="1"/>
                    <a:pt x="9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4"/>
            <p:cNvSpPr/>
            <p:nvPr/>
          </p:nvSpPr>
          <p:spPr>
            <a:xfrm>
              <a:off x="4123259" y="401137"/>
              <a:ext cx="967782" cy="645118"/>
            </a:xfrm>
            <a:custGeom>
              <a:avLst/>
              <a:gdLst/>
              <a:ahLst/>
              <a:cxnLst/>
              <a:rect l="l" t="t" r="r" b="b"/>
              <a:pathLst>
                <a:path w="13878" h="9251" extrusionOk="0">
                  <a:moveTo>
                    <a:pt x="6872" y="1478"/>
                  </a:moveTo>
                  <a:cubicBezTo>
                    <a:pt x="7406" y="1979"/>
                    <a:pt x="7539" y="2612"/>
                    <a:pt x="7372" y="3046"/>
                  </a:cubicBezTo>
                  <a:cubicBezTo>
                    <a:pt x="7332" y="3270"/>
                    <a:pt x="7204" y="3382"/>
                    <a:pt x="7042" y="3382"/>
                  </a:cubicBezTo>
                  <a:cubicBezTo>
                    <a:pt x="6939" y="3382"/>
                    <a:pt x="6822" y="3337"/>
                    <a:pt x="6705" y="3246"/>
                  </a:cubicBezTo>
                  <a:cubicBezTo>
                    <a:pt x="6338" y="2913"/>
                    <a:pt x="6405" y="2145"/>
                    <a:pt x="6872" y="1478"/>
                  </a:cubicBezTo>
                  <a:close/>
                  <a:moveTo>
                    <a:pt x="11075" y="3446"/>
                  </a:moveTo>
                  <a:lnTo>
                    <a:pt x="11075" y="3446"/>
                  </a:lnTo>
                  <a:cubicBezTo>
                    <a:pt x="11008" y="4214"/>
                    <a:pt x="10541" y="4747"/>
                    <a:pt x="9974" y="4814"/>
                  </a:cubicBezTo>
                  <a:lnTo>
                    <a:pt x="9841" y="4814"/>
                  </a:lnTo>
                  <a:cubicBezTo>
                    <a:pt x="9674" y="4814"/>
                    <a:pt x="9674" y="4781"/>
                    <a:pt x="9674" y="4747"/>
                  </a:cubicBezTo>
                  <a:cubicBezTo>
                    <a:pt x="9674" y="4447"/>
                    <a:pt x="10241" y="3647"/>
                    <a:pt x="11075" y="3446"/>
                  </a:cubicBezTo>
                  <a:close/>
                  <a:moveTo>
                    <a:pt x="3870" y="5448"/>
                  </a:moveTo>
                  <a:cubicBezTo>
                    <a:pt x="3970" y="5448"/>
                    <a:pt x="4070" y="5581"/>
                    <a:pt x="4170" y="5615"/>
                  </a:cubicBezTo>
                  <a:cubicBezTo>
                    <a:pt x="4470" y="5982"/>
                    <a:pt x="4537" y="6415"/>
                    <a:pt x="4370" y="6749"/>
                  </a:cubicBezTo>
                  <a:cubicBezTo>
                    <a:pt x="4170" y="7116"/>
                    <a:pt x="3737" y="7383"/>
                    <a:pt x="3236" y="7383"/>
                  </a:cubicBezTo>
                  <a:cubicBezTo>
                    <a:pt x="3136" y="6649"/>
                    <a:pt x="3336" y="5948"/>
                    <a:pt x="3570" y="5615"/>
                  </a:cubicBezTo>
                  <a:cubicBezTo>
                    <a:pt x="3703" y="5548"/>
                    <a:pt x="3803" y="5448"/>
                    <a:pt x="3870" y="5448"/>
                  </a:cubicBezTo>
                  <a:close/>
                  <a:moveTo>
                    <a:pt x="8473" y="5982"/>
                  </a:moveTo>
                  <a:cubicBezTo>
                    <a:pt x="8507" y="5982"/>
                    <a:pt x="8573" y="6048"/>
                    <a:pt x="8640" y="6282"/>
                  </a:cubicBezTo>
                  <a:cubicBezTo>
                    <a:pt x="8807" y="6815"/>
                    <a:pt x="8707" y="7316"/>
                    <a:pt x="8373" y="7749"/>
                  </a:cubicBezTo>
                  <a:cubicBezTo>
                    <a:pt x="8040" y="7149"/>
                    <a:pt x="8073" y="6582"/>
                    <a:pt x="8240" y="6182"/>
                  </a:cubicBezTo>
                  <a:cubicBezTo>
                    <a:pt x="8340" y="6048"/>
                    <a:pt x="8407" y="5982"/>
                    <a:pt x="8473" y="5982"/>
                  </a:cubicBezTo>
                  <a:close/>
                  <a:moveTo>
                    <a:pt x="8603" y="332"/>
                  </a:moveTo>
                  <a:cubicBezTo>
                    <a:pt x="8956" y="332"/>
                    <a:pt x="9318" y="433"/>
                    <a:pt x="9674" y="644"/>
                  </a:cubicBezTo>
                  <a:cubicBezTo>
                    <a:pt x="10541" y="1178"/>
                    <a:pt x="11075" y="2012"/>
                    <a:pt x="11108" y="2913"/>
                  </a:cubicBezTo>
                  <a:cubicBezTo>
                    <a:pt x="10074" y="3113"/>
                    <a:pt x="9240" y="4080"/>
                    <a:pt x="9274" y="4647"/>
                  </a:cubicBezTo>
                  <a:cubicBezTo>
                    <a:pt x="9341" y="4914"/>
                    <a:pt x="9441" y="5148"/>
                    <a:pt x="9874" y="5148"/>
                  </a:cubicBezTo>
                  <a:lnTo>
                    <a:pt x="10041" y="5148"/>
                  </a:lnTo>
                  <a:cubicBezTo>
                    <a:pt x="10875" y="5014"/>
                    <a:pt x="11442" y="4280"/>
                    <a:pt x="11542" y="3313"/>
                  </a:cubicBezTo>
                  <a:cubicBezTo>
                    <a:pt x="11942" y="3313"/>
                    <a:pt x="12409" y="3513"/>
                    <a:pt x="12776" y="3947"/>
                  </a:cubicBezTo>
                  <a:cubicBezTo>
                    <a:pt x="13443" y="4614"/>
                    <a:pt x="13277" y="5448"/>
                    <a:pt x="13043" y="6015"/>
                  </a:cubicBezTo>
                  <a:cubicBezTo>
                    <a:pt x="12509" y="7383"/>
                    <a:pt x="10908" y="8583"/>
                    <a:pt x="9741" y="8583"/>
                  </a:cubicBezTo>
                  <a:cubicBezTo>
                    <a:pt x="9441" y="8583"/>
                    <a:pt x="9174" y="8483"/>
                    <a:pt x="8940" y="8317"/>
                  </a:cubicBezTo>
                  <a:cubicBezTo>
                    <a:pt x="8840" y="8250"/>
                    <a:pt x="8707" y="8150"/>
                    <a:pt x="8607" y="8016"/>
                  </a:cubicBezTo>
                  <a:cubicBezTo>
                    <a:pt x="9107" y="7516"/>
                    <a:pt x="9240" y="6815"/>
                    <a:pt x="9040" y="6115"/>
                  </a:cubicBezTo>
                  <a:cubicBezTo>
                    <a:pt x="8874" y="5615"/>
                    <a:pt x="8607" y="5515"/>
                    <a:pt x="8440" y="5515"/>
                  </a:cubicBezTo>
                  <a:cubicBezTo>
                    <a:pt x="8206" y="5515"/>
                    <a:pt x="8006" y="5715"/>
                    <a:pt x="7873" y="5982"/>
                  </a:cubicBezTo>
                  <a:cubicBezTo>
                    <a:pt x="7673" y="6482"/>
                    <a:pt x="7606" y="7282"/>
                    <a:pt x="8073" y="7983"/>
                  </a:cubicBezTo>
                  <a:cubicBezTo>
                    <a:pt x="7573" y="8350"/>
                    <a:pt x="6672" y="8784"/>
                    <a:pt x="5004" y="8784"/>
                  </a:cubicBezTo>
                  <a:lnTo>
                    <a:pt x="5004" y="8984"/>
                  </a:lnTo>
                  <a:lnTo>
                    <a:pt x="4937" y="8784"/>
                  </a:lnTo>
                  <a:cubicBezTo>
                    <a:pt x="3970" y="8784"/>
                    <a:pt x="3536" y="8283"/>
                    <a:pt x="3336" y="7783"/>
                  </a:cubicBezTo>
                  <a:cubicBezTo>
                    <a:pt x="3970" y="7749"/>
                    <a:pt x="4504" y="7449"/>
                    <a:pt x="4771" y="6815"/>
                  </a:cubicBezTo>
                  <a:cubicBezTo>
                    <a:pt x="5037" y="6315"/>
                    <a:pt x="4937" y="5748"/>
                    <a:pt x="4537" y="5248"/>
                  </a:cubicBezTo>
                  <a:cubicBezTo>
                    <a:pt x="4337" y="4947"/>
                    <a:pt x="4103" y="4914"/>
                    <a:pt x="3937" y="4914"/>
                  </a:cubicBezTo>
                  <a:cubicBezTo>
                    <a:pt x="3737" y="4914"/>
                    <a:pt x="3536" y="5014"/>
                    <a:pt x="3370" y="5248"/>
                  </a:cubicBezTo>
                  <a:cubicBezTo>
                    <a:pt x="3003" y="5681"/>
                    <a:pt x="2836" y="6482"/>
                    <a:pt x="2903" y="7182"/>
                  </a:cubicBezTo>
                  <a:cubicBezTo>
                    <a:pt x="2436" y="7116"/>
                    <a:pt x="2002" y="6916"/>
                    <a:pt x="1535" y="6582"/>
                  </a:cubicBezTo>
                  <a:cubicBezTo>
                    <a:pt x="501" y="5815"/>
                    <a:pt x="701" y="4681"/>
                    <a:pt x="834" y="4280"/>
                  </a:cubicBezTo>
                  <a:cubicBezTo>
                    <a:pt x="1101" y="3313"/>
                    <a:pt x="1935" y="2579"/>
                    <a:pt x="2669" y="2579"/>
                  </a:cubicBezTo>
                  <a:cubicBezTo>
                    <a:pt x="2836" y="2579"/>
                    <a:pt x="3003" y="2612"/>
                    <a:pt x="3103" y="2679"/>
                  </a:cubicBezTo>
                  <a:cubicBezTo>
                    <a:pt x="3136" y="2713"/>
                    <a:pt x="3178" y="2729"/>
                    <a:pt x="3220" y="2729"/>
                  </a:cubicBezTo>
                  <a:cubicBezTo>
                    <a:pt x="3261" y="2729"/>
                    <a:pt x="3303" y="2713"/>
                    <a:pt x="3336" y="2679"/>
                  </a:cubicBezTo>
                  <a:cubicBezTo>
                    <a:pt x="3370" y="2646"/>
                    <a:pt x="3403" y="2579"/>
                    <a:pt x="3403" y="2479"/>
                  </a:cubicBezTo>
                  <a:cubicBezTo>
                    <a:pt x="3370" y="2479"/>
                    <a:pt x="3236" y="1412"/>
                    <a:pt x="3737" y="811"/>
                  </a:cubicBezTo>
                  <a:cubicBezTo>
                    <a:pt x="3959" y="569"/>
                    <a:pt x="4279" y="436"/>
                    <a:pt x="4689" y="436"/>
                  </a:cubicBezTo>
                  <a:cubicBezTo>
                    <a:pt x="4957" y="436"/>
                    <a:pt x="5262" y="493"/>
                    <a:pt x="5605" y="611"/>
                  </a:cubicBezTo>
                  <a:cubicBezTo>
                    <a:pt x="5938" y="744"/>
                    <a:pt x="6272" y="911"/>
                    <a:pt x="6539" y="1078"/>
                  </a:cubicBezTo>
                  <a:cubicBezTo>
                    <a:pt x="6005" y="1845"/>
                    <a:pt x="5838" y="2913"/>
                    <a:pt x="6438" y="3413"/>
                  </a:cubicBezTo>
                  <a:cubicBezTo>
                    <a:pt x="6605" y="3580"/>
                    <a:pt x="6839" y="3647"/>
                    <a:pt x="7039" y="3647"/>
                  </a:cubicBezTo>
                  <a:cubicBezTo>
                    <a:pt x="7372" y="3647"/>
                    <a:pt x="7673" y="3413"/>
                    <a:pt x="7773" y="3013"/>
                  </a:cubicBezTo>
                  <a:cubicBezTo>
                    <a:pt x="7940" y="2479"/>
                    <a:pt x="7839" y="1678"/>
                    <a:pt x="7106" y="1011"/>
                  </a:cubicBezTo>
                  <a:cubicBezTo>
                    <a:pt x="7549" y="568"/>
                    <a:pt x="8065" y="332"/>
                    <a:pt x="8603" y="332"/>
                  </a:cubicBezTo>
                  <a:close/>
                  <a:moveTo>
                    <a:pt x="8639" y="1"/>
                  </a:moveTo>
                  <a:cubicBezTo>
                    <a:pt x="7972" y="1"/>
                    <a:pt x="7319" y="290"/>
                    <a:pt x="6805" y="845"/>
                  </a:cubicBezTo>
                  <a:cubicBezTo>
                    <a:pt x="6472" y="644"/>
                    <a:pt x="6138" y="478"/>
                    <a:pt x="5705" y="344"/>
                  </a:cubicBezTo>
                  <a:cubicBezTo>
                    <a:pt x="5318" y="223"/>
                    <a:pt x="4967" y="164"/>
                    <a:pt x="4654" y="164"/>
                  </a:cubicBezTo>
                  <a:cubicBezTo>
                    <a:pt x="4102" y="164"/>
                    <a:pt x="3668" y="349"/>
                    <a:pt x="3370" y="711"/>
                  </a:cubicBezTo>
                  <a:cubicBezTo>
                    <a:pt x="2969" y="1178"/>
                    <a:pt x="2903" y="1945"/>
                    <a:pt x="2903" y="2379"/>
                  </a:cubicBezTo>
                  <a:cubicBezTo>
                    <a:pt x="2836" y="2312"/>
                    <a:pt x="2702" y="2312"/>
                    <a:pt x="2569" y="2312"/>
                  </a:cubicBezTo>
                  <a:cubicBezTo>
                    <a:pt x="1702" y="2312"/>
                    <a:pt x="734" y="3213"/>
                    <a:pt x="367" y="4314"/>
                  </a:cubicBezTo>
                  <a:cubicBezTo>
                    <a:pt x="1" y="5414"/>
                    <a:pt x="301" y="6415"/>
                    <a:pt x="1201" y="7082"/>
                  </a:cubicBezTo>
                  <a:cubicBezTo>
                    <a:pt x="1802" y="7483"/>
                    <a:pt x="2369" y="7749"/>
                    <a:pt x="2903" y="7783"/>
                  </a:cubicBezTo>
                  <a:cubicBezTo>
                    <a:pt x="3169" y="8683"/>
                    <a:pt x="3903" y="9251"/>
                    <a:pt x="5004" y="9251"/>
                  </a:cubicBezTo>
                  <a:cubicBezTo>
                    <a:pt x="6472" y="9251"/>
                    <a:pt x="7639" y="8950"/>
                    <a:pt x="8373" y="8317"/>
                  </a:cubicBezTo>
                  <a:cubicBezTo>
                    <a:pt x="8507" y="8483"/>
                    <a:pt x="8640" y="8583"/>
                    <a:pt x="8740" y="8683"/>
                  </a:cubicBezTo>
                  <a:cubicBezTo>
                    <a:pt x="9040" y="8917"/>
                    <a:pt x="9374" y="9050"/>
                    <a:pt x="9808" y="9050"/>
                  </a:cubicBezTo>
                  <a:cubicBezTo>
                    <a:pt x="11142" y="9050"/>
                    <a:pt x="12843" y="7716"/>
                    <a:pt x="13477" y="6248"/>
                  </a:cubicBezTo>
                  <a:cubicBezTo>
                    <a:pt x="13877" y="5281"/>
                    <a:pt x="13744" y="4380"/>
                    <a:pt x="13143" y="3680"/>
                  </a:cubicBezTo>
                  <a:cubicBezTo>
                    <a:pt x="12643" y="3213"/>
                    <a:pt x="12143" y="2946"/>
                    <a:pt x="11542" y="2946"/>
                  </a:cubicBezTo>
                  <a:cubicBezTo>
                    <a:pt x="11475" y="1912"/>
                    <a:pt x="10875" y="978"/>
                    <a:pt x="9874" y="344"/>
                  </a:cubicBezTo>
                  <a:cubicBezTo>
                    <a:pt x="9477" y="113"/>
                    <a:pt x="9055" y="1"/>
                    <a:pt x="8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4"/>
          <p:cNvGrpSpPr/>
          <p:nvPr/>
        </p:nvGrpSpPr>
        <p:grpSpPr>
          <a:xfrm rot="1960664">
            <a:off x="990598" y="3928118"/>
            <a:ext cx="711838" cy="763022"/>
            <a:chOff x="3551013" y="4377289"/>
            <a:chExt cx="711855" cy="763041"/>
          </a:xfrm>
        </p:grpSpPr>
        <p:sp>
          <p:nvSpPr>
            <p:cNvPr id="1217" name="Google Shape;1217;p44"/>
            <p:cNvSpPr/>
            <p:nvPr/>
          </p:nvSpPr>
          <p:spPr>
            <a:xfrm>
              <a:off x="3888322" y="4393538"/>
              <a:ext cx="360600" cy="407183"/>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p44"/>
            <p:cNvGrpSpPr/>
            <p:nvPr/>
          </p:nvGrpSpPr>
          <p:grpSpPr>
            <a:xfrm>
              <a:off x="3551013" y="4377289"/>
              <a:ext cx="711855" cy="763041"/>
              <a:chOff x="3551013" y="4377289"/>
              <a:chExt cx="711855" cy="763041"/>
            </a:xfrm>
          </p:grpSpPr>
          <p:sp>
            <p:nvSpPr>
              <p:cNvPr id="1219" name="Google Shape;1219;p44"/>
              <p:cNvSpPr/>
              <p:nvPr/>
            </p:nvSpPr>
            <p:spPr>
              <a:xfrm>
                <a:off x="3551013" y="4816899"/>
                <a:ext cx="202441" cy="197768"/>
              </a:xfrm>
              <a:custGeom>
                <a:avLst/>
                <a:gdLst/>
                <a:ahLst/>
                <a:cxnLst/>
                <a:rect l="l" t="t" r="r" b="b"/>
                <a:pathLst>
                  <a:path w="2903" h="2836" extrusionOk="0">
                    <a:moveTo>
                      <a:pt x="1435" y="368"/>
                    </a:moveTo>
                    <a:cubicBezTo>
                      <a:pt x="1702" y="368"/>
                      <a:pt x="1935" y="501"/>
                      <a:pt x="2136" y="668"/>
                    </a:cubicBezTo>
                    <a:cubicBezTo>
                      <a:pt x="2369" y="835"/>
                      <a:pt x="2436" y="1101"/>
                      <a:pt x="2436" y="1368"/>
                    </a:cubicBezTo>
                    <a:cubicBezTo>
                      <a:pt x="2402" y="1902"/>
                      <a:pt x="1935" y="2369"/>
                      <a:pt x="1402" y="2369"/>
                    </a:cubicBezTo>
                    <a:cubicBezTo>
                      <a:pt x="1168" y="2369"/>
                      <a:pt x="901" y="2302"/>
                      <a:pt x="701" y="2102"/>
                    </a:cubicBezTo>
                    <a:cubicBezTo>
                      <a:pt x="468" y="1935"/>
                      <a:pt x="401" y="1668"/>
                      <a:pt x="401" y="1368"/>
                    </a:cubicBezTo>
                    <a:cubicBezTo>
                      <a:pt x="401" y="835"/>
                      <a:pt x="868" y="368"/>
                      <a:pt x="1435" y="368"/>
                    </a:cubicBezTo>
                    <a:close/>
                    <a:moveTo>
                      <a:pt x="1435" y="1"/>
                    </a:moveTo>
                    <a:cubicBezTo>
                      <a:pt x="668" y="1"/>
                      <a:pt x="1" y="634"/>
                      <a:pt x="1" y="1435"/>
                    </a:cubicBezTo>
                    <a:cubicBezTo>
                      <a:pt x="1" y="1802"/>
                      <a:pt x="101" y="2135"/>
                      <a:pt x="401" y="2436"/>
                    </a:cubicBezTo>
                    <a:cubicBezTo>
                      <a:pt x="701" y="2669"/>
                      <a:pt x="1068" y="2836"/>
                      <a:pt x="1435" y="2836"/>
                    </a:cubicBezTo>
                    <a:cubicBezTo>
                      <a:pt x="2236" y="2836"/>
                      <a:pt x="2869" y="2169"/>
                      <a:pt x="2903" y="1435"/>
                    </a:cubicBezTo>
                    <a:cubicBezTo>
                      <a:pt x="2903" y="1035"/>
                      <a:pt x="2769" y="701"/>
                      <a:pt x="2502" y="434"/>
                    </a:cubicBezTo>
                    <a:cubicBezTo>
                      <a:pt x="2202" y="167"/>
                      <a:pt x="1802" y="1"/>
                      <a:pt x="1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4"/>
              <p:cNvSpPr/>
              <p:nvPr/>
            </p:nvSpPr>
            <p:spPr>
              <a:xfrm>
                <a:off x="3881348" y="4800651"/>
                <a:ext cx="362971" cy="33967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4"/>
              <p:cNvSpPr/>
              <p:nvPr/>
            </p:nvSpPr>
            <p:spPr>
              <a:xfrm>
                <a:off x="3869702" y="4377289"/>
                <a:ext cx="393166" cy="437378"/>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2" name="Google Shape;1222;p44"/>
          <p:cNvGrpSpPr/>
          <p:nvPr/>
        </p:nvGrpSpPr>
        <p:grpSpPr>
          <a:xfrm>
            <a:off x="2242363" y="4071180"/>
            <a:ext cx="476918" cy="476918"/>
            <a:chOff x="5230513" y="639143"/>
            <a:chExt cx="476918" cy="476918"/>
          </a:xfrm>
        </p:grpSpPr>
        <p:sp>
          <p:nvSpPr>
            <p:cNvPr id="1223" name="Google Shape;1223;p44"/>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4"/>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44"/>
          <p:cNvGrpSpPr/>
          <p:nvPr/>
        </p:nvGrpSpPr>
        <p:grpSpPr>
          <a:xfrm>
            <a:off x="3577072" y="293068"/>
            <a:ext cx="604882" cy="583891"/>
            <a:chOff x="422347" y="2530081"/>
            <a:chExt cx="604882" cy="583891"/>
          </a:xfrm>
        </p:grpSpPr>
        <p:sp>
          <p:nvSpPr>
            <p:cNvPr id="1226" name="Google Shape;1226;p44"/>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4"/>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4"/>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9" name="Google Shape;1229;p44"/>
            <p:cNvGrpSpPr/>
            <p:nvPr/>
          </p:nvGrpSpPr>
          <p:grpSpPr>
            <a:xfrm>
              <a:off x="436294" y="2543958"/>
              <a:ext cx="576988" cy="553696"/>
              <a:chOff x="436294" y="2543958"/>
              <a:chExt cx="576988" cy="553696"/>
            </a:xfrm>
          </p:grpSpPr>
          <p:sp>
            <p:nvSpPr>
              <p:cNvPr id="1230" name="Google Shape;1230;p44"/>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4"/>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4"/>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4"/>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4"/>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4"/>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44"/>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4"/>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4"/>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4"/>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4"/>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39"/>
          <p:cNvSpPr/>
          <p:nvPr/>
        </p:nvSpPr>
        <p:spPr>
          <a:xfrm>
            <a:off x="1297953" y="210050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txBox="1">
            <a:spLocks noGrp="1"/>
          </p:cNvSpPr>
          <p:nvPr>
            <p:ph type="subTitle" idx="1"/>
          </p:nvPr>
        </p:nvSpPr>
        <p:spPr>
          <a:xfrm>
            <a:off x="1930631" y="2248657"/>
            <a:ext cx="5927089" cy="1200300"/>
          </a:xfrm>
          <a:prstGeom prst="rect">
            <a:avLst/>
          </a:prstGeom>
        </p:spPr>
        <p:txBody>
          <a:bodyPr spcFirstLastPara="1" wrap="square" lIns="91425" tIns="91425" rIns="91425" bIns="91425" anchor="t" anchorCtr="0">
            <a:noAutofit/>
          </a:bodyPr>
          <a:lstStyle/>
          <a:p>
            <a:pPr marL="0" lvl="0" indent="0" algn="ctr">
              <a:spcAft>
                <a:spcPts val="1200"/>
              </a:spcAft>
            </a:pPr>
            <a:r>
              <a:rPr lang="en-US" sz="2000" dirty="0" smtClean="0">
                <a:solidFill>
                  <a:schemeClr val="bg2"/>
                </a:solidFill>
                <a:latin typeface="Arial Rounded MT Bold" panose="020F0704030504030204" pitchFamily="34" charset="0"/>
              </a:rPr>
              <a:t>Why people who regularly take substances have tolerance and withdrawal reactions?</a:t>
            </a:r>
            <a:endParaRPr lang="en-US" sz="2000" dirty="0">
              <a:solidFill>
                <a:schemeClr val="bg2"/>
              </a:solidFill>
              <a:latin typeface="Arial Rounded MT Bold" panose="020F0704030504030204" pitchFamily="34" charset="0"/>
            </a:endParaRPr>
          </a:p>
        </p:txBody>
      </p:sp>
      <p:grpSp>
        <p:nvGrpSpPr>
          <p:cNvPr id="986" name="Google Shape;986;p39"/>
          <p:cNvGrpSpPr/>
          <p:nvPr/>
        </p:nvGrpSpPr>
        <p:grpSpPr>
          <a:xfrm>
            <a:off x="1279241" y="1205562"/>
            <a:ext cx="1072385" cy="645118"/>
            <a:chOff x="4076816" y="401137"/>
            <a:chExt cx="1072385" cy="645118"/>
          </a:xfrm>
        </p:grpSpPr>
        <p:sp>
          <p:nvSpPr>
            <p:cNvPr id="987" name="Google Shape;987;p39"/>
            <p:cNvSpPr/>
            <p:nvPr/>
          </p:nvSpPr>
          <p:spPr>
            <a:xfrm>
              <a:off x="4076816" y="421848"/>
              <a:ext cx="1072385" cy="612761"/>
            </a:xfrm>
            <a:custGeom>
              <a:avLst/>
              <a:gdLst/>
              <a:ahLst/>
              <a:cxnLst/>
              <a:rect l="l" t="t" r="r" b="b"/>
              <a:pathLst>
                <a:path w="15378" h="8787" extrusionOk="0">
                  <a:moveTo>
                    <a:pt x="9315" y="1"/>
                  </a:moveTo>
                  <a:cubicBezTo>
                    <a:pt x="8589" y="1"/>
                    <a:pt x="7953" y="403"/>
                    <a:pt x="7521" y="930"/>
                  </a:cubicBezTo>
                  <a:lnTo>
                    <a:pt x="7521" y="930"/>
                  </a:lnTo>
                  <a:cubicBezTo>
                    <a:pt x="7225" y="691"/>
                    <a:pt x="6836" y="477"/>
                    <a:pt x="6337" y="314"/>
                  </a:cubicBezTo>
                  <a:cubicBezTo>
                    <a:pt x="5933" y="182"/>
                    <a:pt x="5593" y="125"/>
                    <a:pt x="5306" y="125"/>
                  </a:cubicBezTo>
                  <a:cubicBezTo>
                    <a:pt x="3487" y="125"/>
                    <a:pt x="3835" y="2416"/>
                    <a:pt x="3835" y="2416"/>
                  </a:cubicBezTo>
                  <a:cubicBezTo>
                    <a:pt x="3647" y="2301"/>
                    <a:pt x="3445" y="2250"/>
                    <a:pt x="3241" y="2250"/>
                  </a:cubicBezTo>
                  <a:cubicBezTo>
                    <a:pt x="1711" y="2250"/>
                    <a:pt x="0" y="5155"/>
                    <a:pt x="2001" y="6685"/>
                  </a:cubicBezTo>
                  <a:cubicBezTo>
                    <a:pt x="2635" y="7149"/>
                    <a:pt x="3237" y="7350"/>
                    <a:pt x="3749" y="7367"/>
                  </a:cubicBezTo>
                  <a:lnTo>
                    <a:pt x="3749" y="7367"/>
                  </a:lnTo>
                  <a:cubicBezTo>
                    <a:pt x="3930" y="8131"/>
                    <a:pt x="4482" y="8787"/>
                    <a:pt x="5637" y="8787"/>
                  </a:cubicBezTo>
                  <a:cubicBezTo>
                    <a:pt x="7293" y="8787"/>
                    <a:pt x="8403" y="8404"/>
                    <a:pt x="9018" y="7838"/>
                  </a:cubicBezTo>
                  <a:lnTo>
                    <a:pt x="9018" y="7838"/>
                  </a:lnTo>
                  <a:cubicBezTo>
                    <a:pt x="9147" y="8006"/>
                    <a:pt x="9308" y="8168"/>
                    <a:pt x="9506" y="8320"/>
                  </a:cubicBezTo>
                  <a:cubicBezTo>
                    <a:pt x="9776" y="8531"/>
                    <a:pt x="10101" y="8625"/>
                    <a:pt x="10451" y="8625"/>
                  </a:cubicBezTo>
                  <a:cubicBezTo>
                    <a:pt x="12480" y="8625"/>
                    <a:pt x="15378" y="5470"/>
                    <a:pt x="13642" y="3650"/>
                  </a:cubicBezTo>
                  <a:cubicBezTo>
                    <a:pt x="13159" y="3151"/>
                    <a:pt x="12652" y="2962"/>
                    <a:pt x="12179" y="2962"/>
                  </a:cubicBezTo>
                  <a:cubicBezTo>
                    <a:pt x="12119" y="2962"/>
                    <a:pt x="12060" y="2965"/>
                    <a:pt x="12001" y="2971"/>
                  </a:cubicBezTo>
                  <a:lnTo>
                    <a:pt x="12001" y="2971"/>
                  </a:lnTo>
                  <a:cubicBezTo>
                    <a:pt x="12013" y="2076"/>
                    <a:pt x="11566" y="1048"/>
                    <a:pt x="10474" y="347"/>
                  </a:cubicBezTo>
                  <a:cubicBezTo>
                    <a:pt x="10074" y="104"/>
                    <a:pt x="9683" y="1"/>
                    <a:pt x="9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9"/>
            <p:cNvSpPr/>
            <p:nvPr/>
          </p:nvSpPr>
          <p:spPr>
            <a:xfrm>
              <a:off x="4123259" y="401137"/>
              <a:ext cx="967782" cy="645118"/>
            </a:xfrm>
            <a:custGeom>
              <a:avLst/>
              <a:gdLst/>
              <a:ahLst/>
              <a:cxnLst/>
              <a:rect l="l" t="t" r="r" b="b"/>
              <a:pathLst>
                <a:path w="13878" h="9251" extrusionOk="0">
                  <a:moveTo>
                    <a:pt x="6872" y="1478"/>
                  </a:moveTo>
                  <a:cubicBezTo>
                    <a:pt x="7406" y="1979"/>
                    <a:pt x="7539" y="2612"/>
                    <a:pt x="7372" y="3046"/>
                  </a:cubicBezTo>
                  <a:cubicBezTo>
                    <a:pt x="7332" y="3270"/>
                    <a:pt x="7204" y="3382"/>
                    <a:pt x="7042" y="3382"/>
                  </a:cubicBezTo>
                  <a:cubicBezTo>
                    <a:pt x="6939" y="3382"/>
                    <a:pt x="6822" y="3337"/>
                    <a:pt x="6705" y="3246"/>
                  </a:cubicBezTo>
                  <a:cubicBezTo>
                    <a:pt x="6338" y="2913"/>
                    <a:pt x="6405" y="2145"/>
                    <a:pt x="6872" y="1478"/>
                  </a:cubicBezTo>
                  <a:close/>
                  <a:moveTo>
                    <a:pt x="11075" y="3446"/>
                  </a:moveTo>
                  <a:lnTo>
                    <a:pt x="11075" y="3446"/>
                  </a:lnTo>
                  <a:cubicBezTo>
                    <a:pt x="11008" y="4214"/>
                    <a:pt x="10541" y="4747"/>
                    <a:pt x="9974" y="4814"/>
                  </a:cubicBezTo>
                  <a:lnTo>
                    <a:pt x="9841" y="4814"/>
                  </a:lnTo>
                  <a:cubicBezTo>
                    <a:pt x="9674" y="4814"/>
                    <a:pt x="9674" y="4781"/>
                    <a:pt x="9674" y="4747"/>
                  </a:cubicBezTo>
                  <a:cubicBezTo>
                    <a:pt x="9674" y="4447"/>
                    <a:pt x="10241" y="3647"/>
                    <a:pt x="11075" y="3446"/>
                  </a:cubicBezTo>
                  <a:close/>
                  <a:moveTo>
                    <a:pt x="3870" y="5448"/>
                  </a:moveTo>
                  <a:cubicBezTo>
                    <a:pt x="3970" y="5448"/>
                    <a:pt x="4070" y="5581"/>
                    <a:pt x="4170" y="5615"/>
                  </a:cubicBezTo>
                  <a:cubicBezTo>
                    <a:pt x="4470" y="5982"/>
                    <a:pt x="4537" y="6415"/>
                    <a:pt x="4370" y="6749"/>
                  </a:cubicBezTo>
                  <a:cubicBezTo>
                    <a:pt x="4170" y="7116"/>
                    <a:pt x="3737" y="7383"/>
                    <a:pt x="3236" y="7383"/>
                  </a:cubicBezTo>
                  <a:cubicBezTo>
                    <a:pt x="3136" y="6649"/>
                    <a:pt x="3336" y="5948"/>
                    <a:pt x="3570" y="5615"/>
                  </a:cubicBezTo>
                  <a:cubicBezTo>
                    <a:pt x="3703" y="5548"/>
                    <a:pt x="3803" y="5448"/>
                    <a:pt x="3870" y="5448"/>
                  </a:cubicBezTo>
                  <a:close/>
                  <a:moveTo>
                    <a:pt x="8473" y="5982"/>
                  </a:moveTo>
                  <a:cubicBezTo>
                    <a:pt x="8507" y="5982"/>
                    <a:pt x="8573" y="6048"/>
                    <a:pt x="8640" y="6282"/>
                  </a:cubicBezTo>
                  <a:cubicBezTo>
                    <a:pt x="8807" y="6815"/>
                    <a:pt x="8707" y="7316"/>
                    <a:pt x="8373" y="7749"/>
                  </a:cubicBezTo>
                  <a:cubicBezTo>
                    <a:pt x="8040" y="7149"/>
                    <a:pt x="8073" y="6582"/>
                    <a:pt x="8240" y="6182"/>
                  </a:cubicBezTo>
                  <a:cubicBezTo>
                    <a:pt x="8340" y="6048"/>
                    <a:pt x="8407" y="5982"/>
                    <a:pt x="8473" y="5982"/>
                  </a:cubicBezTo>
                  <a:close/>
                  <a:moveTo>
                    <a:pt x="8603" y="332"/>
                  </a:moveTo>
                  <a:cubicBezTo>
                    <a:pt x="8956" y="332"/>
                    <a:pt x="9318" y="433"/>
                    <a:pt x="9674" y="644"/>
                  </a:cubicBezTo>
                  <a:cubicBezTo>
                    <a:pt x="10541" y="1178"/>
                    <a:pt x="11075" y="2012"/>
                    <a:pt x="11108" y="2913"/>
                  </a:cubicBezTo>
                  <a:cubicBezTo>
                    <a:pt x="10074" y="3113"/>
                    <a:pt x="9240" y="4080"/>
                    <a:pt x="9274" y="4647"/>
                  </a:cubicBezTo>
                  <a:cubicBezTo>
                    <a:pt x="9341" y="4914"/>
                    <a:pt x="9441" y="5148"/>
                    <a:pt x="9874" y="5148"/>
                  </a:cubicBezTo>
                  <a:lnTo>
                    <a:pt x="10041" y="5148"/>
                  </a:lnTo>
                  <a:cubicBezTo>
                    <a:pt x="10875" y="5014"/>
                    <a:pt x="11442" y="4280"/>
                    <a:pt x="11542" y="3313"/>
                  </a:cubicBezTo>
                  <a:cubicBezTo>
                    <a:pt x="11942" y="3313"/>
                    <a:pt x="12409" y="3513"/>
                    <a:pt x="12776" y="3947"/>
                  </a:cubicBezTo>
                  <a:cubicBezTo>
                    <a:pt x="13443" y="4614"/>
                    <a:pt x="13277" y="5448"/>
                    <a:pt x="13043" y="6015"/>
                  </a:cubicBezTo>
                  <a:cubicBezTo>
                    <a:pt x="12509" y="7383"/>
                    <a:pt x="10908" y="8583"/>
                    <a:pt x="9741" y="8583"/>
                  </a:cubicBezTo>
                  <a:cubicBezTo>
                    <a:pt x="9441" y="8583"/>
                    <a:pt x="9174" y="8483"/>
                    <a:pt x="8940" y="8317"/>
                  </a:cubicBezTo>
                  <a:cubicBezTo>
                    <a:pt x="8840" y="8250"/>
                    <a:pt x="8707" y="8150"/>
                    <a:pt x="8607" y="8016"/>
                  </a:cubicBezTo>
                  <a:cubicBezTo>
                    <a:pt x="9107" y="7516"/>
                    <a:pt x="9240" y="6815"/>
                    <a:pt x="9040" y="6115"/>
                  </a:cubicBezTo>
                  <a:cubicBezTo>
                    <a:pt x="8874" y="5615"/>
                    <a:pt x="8607" y="5515"/>
                    <a:pt x="8440" y="5515"/>
                  </a:cubicBezTo>
                  <a:cubicBezTo>
                    <a:pt x="8206" y="5515"/>
                    <a:pt x="8006" y="5715"/>
                    <a:pt x="7873" y="5982"/>
                  </a:cubicBezTo>
                  <a:cubicBezTo>
                    <a:pt x="7673" y="6482"/>
                    <a:pt x="7606" y="7282"/>
                    <a:pt x="8073" y="7983"/>
                  </a:cubicBezTo>
                  <a:cubicBezTo>
                    <a:pt x="7573" y="8350"/>
                    <a:pt x="6672" y="8784"/>
                    <a:pt x="5004" y="8784"/>
                  </a:cubicBezTo>
                  <a:lnTo>
                    <a:pt x="5004" y="8984"/>
                  </a:lnTo>
                  <a:lnTo>
                    <a:pt x="4937" y="8784"/>
                  </a:lnTo>
                  <a:cubicBezTo>
                    <a:pt x="3970" y="8784"/>
                    <a:pt x="3536" y="8283"/>
                    <a:pt x="3336" y="7783"/>
                  </a:cubicBezTo>
                  <a:cubicBezTo>
                    <a:pt x="3970" y="7749"/>
                    <a:pt x="4504" y="7449"/>
                    <a:pt x="4771" y="6815"/>
                  </a:cubicBezTo>
                  <a:cubicBezTo>
                    <a:pt x="5037" y="6315"/>
                    <a:pt x="4937" y="5748"/>
                    <a:pt x="4537" y="5248"/>
                  </a:cubicBezTo>
                  <a:cubicBezTo>
                    <a:pt x="4337" y="4947"/>
                    <a:pt x="4103" y="4914"/>
                    <a:pt x="3937" y="4914"/>
                  </a:cubicBezTo>
                  <a:cubicBezTo>
                    <a:pt x="3737" y="4914"/>
                    <a:pt x="3536" y="5014"/>
                    <a:pt x="3370" y="5248"/>
                  </a:cubicBezTo>
                  <a:cubicBezTo>
                    <a:pt x="3003" y="5681"/>
                    <a:pt x="2836" y="6482"/>
                    <a:pt x="2903" y="7182"/>
                  </a:cubicBezTo>
                  <a:cubicBezTo>
                    <a:pt x="2436" y="7116"/>
                    <a:pt x="2002" y="6916"/>
                    <a:pt x="1535" y="6582"/>
                  </a:cubicBezTo>
                  <a:cubicBezTo>
                    <a:pt x="501" y="5815"/>
                    <a:pt x="701" y="4681"/>
                    <a:pt x="834" y="4280"/>
                  </a:cubicBezTo>
                  <a:cubicBezTo>
                    <a:pt x="1101" y="3313"/>
                    <a:pt x="1935" y="2579"/>
                    <a:pt x="2669" y="2579"/>
                  </a:cubicBezTo>
                  <a:cubicBezTo>
                    <a:pt x="2836" y="2579"/>
                    <a:pt x="3003" y="2612"/>
                    <a:pt x="3103" y="2679"/>
                  </a:cubicBezTo>
                  <a:cubicBezTo>
                    <a:pt x="3136" y="2713"/>
                    <a:pt x="3178" y="2729"/>
                    <a:pt x="3220" y="2729"/>
                  </a:cubicBezTo>
                  <a:cubicBezTo>
                    <a:pt x="3261" y="2729"/>
                    <a:pt x="3303" y="2713"/>
                    <a:pt x="3336" y="2679"/>
                  </a:cubicBezTo>
                  <a:cubicBezTo>
                    <a:pt x="3370" y="2646"/>
                    <a:pt x="3403" y="2579"/>
                    <a:pt x="3403" y="2479"/>
                  </a:cubicBezTo>
                  <a:cubicBezTo>
                    <a:pt x="3370" y="2479"/>
                    <a:pt x="3236" y="1412"/>
                    <a:pt x="3737" y="811"/>
                  </a:cubicBezTo>
                  <a:cubicBezTo>
                    <a:pt x="3959" y="569"/>
                    <a:pt x="4279" y="436"/>
                    <a:pt x="4689" y="436"/>
                  </a:cubicBezTo>
                  <a:cubicBezTo>
                    <a:pt x="4957" y="436"/>
                    <a:pt x="5262" y="493"/>
                    <a:pt x="5605" y="611"/>
                  </a:cubicBezTo>
                  <a:cubicBezTo>
                    <a:pt x="5938" y="744"/>
                    <a:pt x="6272" y="911"/>
                    <a:pt x="6539" y="1078"/>
                  </a:cubicBezTo>
                  <a:cubicBezTo>
                    <a:pt x="6005" y="1845"/>
                    <a:pt x="5838" y="2913"/>
                    <a:pt x="6438" y="3413"/>
                  </a:cubicBezTo>
                  <a:cubicBezTo>
                    <a:pt x="6605" y="3580"/>
                    <a:pt x="6839" y="3647"/>
                    <a:pt x="7039" y="3647"/>
                  </a:cubicBezTo>
                  <a:cubicBezTo>
                    <a:pt x="7372" y="3647"/>
                    <a:pt x="7673" y="3413"/>
                    <a:pt x="7773" y="3013"/>
                  </a:cubicBezTo>
                  <a:cubicBezTo>
                    <a:pt x="7940" y="2479"/>
                    <a:pt x="7839" y="1678"/>
                    <a:pt x="7106" y="1011"/>
                  </a:cubicBezTo>
                  <a:cubicBezTo>
                    <a:pt x="7549" y="568"/>
                    <a:pt x="8065" y="332"/>
                    <a:pt x="8603" y="332"/>
                  </a:cubicBezTo>
                  <a:close/>
                  <a:moveTo>
                    <a:pt x="8639" y="1"/>
                  </a:moveTo>
                  <a:cubicBezTo>
                    <a:pt x="7972" y="1"/>
                    <a:pt x="7319" y="290"/>
                    <a:pt x="6805" y="845"/>
                  </a:cubicBezTo>
                  <a:cubicBezTo>
                    <a:pt x="6472" y="644"/>
                    <a:pt x="6138" y="478"/>
                    <a:pt x="5705" y="344"/>
                  </a:cubicBezTo>
                  <a:cubicBezTo>
                    <a:pt x="5318" y="223"/>
                    <a:pt x="4967" y="164"/>
                    <a:pt x="4654" y="164"/>
                  </a:cubicBezTo>
                  <a:cubicBezTo>
                    <a:pt x="4102" y="164"/>
                    <a:pt x="3668" y="349"/>
                    <a:pt x="3370" y="711"/>
                  </a:cubicBezTo>
                  <a:cubicBezTo>
                    <a:pt x="2969" y="1178"/>
                    <a:pt x="2903" y="1945"/>
                    <a:pt x="2903" y="2379"/>
                  </a:cubicBezTo>
                  <a:cubicBezTo>
                    <a:pt x="2836" y="2312"/>
                    <a:pt x="2702" y="2312"/>
                    <a:pt x="2569" y="2312"/>
                  </a:cubicBezTo>
                  <a:cubicBezTo>
                    <a:pt x="1702" y="2312"/>
                    <a:pt x="734" y="3213"/>
                    <a:pt x="367" y="4314"/>
                  </a:cubicBezTo>
                  <a:cubicBezTo>
                    <a:pt x="1" y="5414"/>
                    <a:pt x="301" y="6415"/>
                    <a:pt x="1201" y="7082"/>
                  </a:cubicBezTo>
                  <a:cubicBezTo>
                    <a:pt x="1802" y="7483"/>
                    <a:pt x="2369" y="7749"/>
                    <a:pt x="2903" y="7783"/>
                  </a:cubicBezTo>
                  <a:cubicBezTo>
                    <a:pt x="3169" y="8683"/>
                    <a:pt x="3903" y="9251"/>
                    <a:pt x="5004" y="9251"/>
                  </a:cubicBezTo>
                  <a:cubicBezTo>
                    <a:pt x="6472" y="9251"/>
                    <a:pt x="7639" y="8950"/>
                    <a:pt x="8373" y="8317"/>
                  </a:cubicBezTo>
                  <a:cubicBezTo>
                    <a:pt x="8507" y="8483"/>
                    <a:pt x="8640" y="8583"/>
                    <a:pt x="8740" y="8683"/>
                  </a:cubicBezTo>
                  <a:cubicBezTo>
                    <a:pt x="9040" y="8917"/>
                    <a:pt x="9374" y="9050"/>
                    <a:pt x="9808" y="9050"/>
                  </a:cubicBezTo>
                  <a:cubicBezTo>
                    <a:pt x="11142" y="9050"/>
                    <a:pt x="12843" y="7716"/>
                    <a:pt x="13477" y="6248"/>
                  </a:cubicBezTo>
                  <a:cubicBezTo>
                    <a:pt x="13877" y="5281"/>
                    <a:pt x="13744" y="4380"/>
                    <a:pt x="13143" y="3680"/>
                  </a:cubicBezTo>
                  <a:cubicBezTo>
                    <a:pt x="12643" y="3213"/>
                    <a:pt x="12143" y="2946"/>
                    <a:pt x="11542" y="2946"/>
                  </a:cubicBezTo>
                  <a:cubicBezTo>
                    <a:pt x="11475" y="1912"/>
                    <a:pt x="10875" y="978"/>
                    <a:pt x="9874" y="344"/>
                  </a:cubicBezTo>
                  <a:cubicBezTo>
                    <a:pt x="9477" y="113"/>
                    <a:pt x="9055" y="1"/>
                    <a:pt x="8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39"/>
          <p:cNvGrpSpPr/>
          <p:nvPr/>
        </p:nvGrpSpPr>
        <p:grpSpPr>
          <a:xfrm rot="1960664">
            <a:off x="6838948" y="3637943"/>
            <a:ext cx="711838" cy="763022"/>
            <a:chOff x="3551013" y="4377289"/>
            <a:chExt cx="711855" cy="763041"/>
          </a:xfrm>
        </p:grpSpPr>
        <p:sp>
          <p:nvSpPr>
            <p:cNvPr id="990" name="Google Shape;990;p39"/>
            <p:cNvSpPr/>
            <p:nvPr/>
          </p:nvSpPr>
          <p:spPr>
            <a:xfrm>
              <a:off x="3888322" y="4393538"/>
              <a:ext cx="360600" cy="407183"/>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 name="Google Shape;991;p39"/>
            <p:cNvGrpSpPr/>
            <p:nvPr/>
          </p:nvGrpSpPr>
          <p:grpSpPr>
            <a:xfrm>
              <a:off x="3551013" y="4377289"/>
              <a:ext cx="711855" cy="763041"/>
              <a:chOff x="3551013" y="4377289"/>
              <a:chExt cx="711855" cy="763041"/>
            </a:xfrm>
          </p:grpSpPr>
          <p:sp>
            <p:nvSpPr>
              <p:cNvPr id="992" name="Google Shape;992;p39"/>
              <p:cNvSpPr/>
              <p:nvPr/>
            </p:nvSpPr>
            <p:spPr>
              <a:xfrm>
                <a:off x="3551013" y="4816899"/>
                <a:ext cx="202441" cy="197768"/>
              </a:xfrm>
              <a:custGeom>
                <a:avLst/>
                <a:gdLst/>
                <a:ahLst/>
                <a:cxnLst/>
                <a:rect l="l" t="t" r="r" b="b"/>
                <a:pathLst>
                  <a:path w="2903" h="2836" extrusionOk="0">
                    <a:moveTo>
                      <a:pt x="1435" y="368"/>
                    </a:moveTo>
                    <a:cubicBezTo>
                      <a:pt x="1702" y="368"/>
                      <a:pt x="1935" y="501"/>
                      <a:pt x="2136" y="668"/>
                    </a:cubicBezTo>
                    <a:cubicBezTo>
                      <a:pt x="2369" y="835"/>
                      <a:pt x="2436" y="1101"/>
                      <a:pt x="2436" y="1368"/>
                    </a:cubicBezTo>
                    <a:cubicBezTo>
                      <a:pt x="2402" y="1902"/>
                      <a:pt x="1935" y="2369"/>
                      <a:pt x="1402" y="2369"/>
                    </a:cubicBezTo>
                    <a:cubicBezTo>
                      <a:pt x="1168" y="2369"/>
                      <a:pt x="901" y="2302"/>
                      <a:pt x="701" y="2102"/>
                    </a:cubicBezTo>
                    <a:cubicBezTo>
                      <a:pt x="468" y="1935"/>
                      <a:pt x="401" y="1668"/>
                      <a:pt x="401" y="1368"/>
                    </a:cubicBezTo>
                    <a:cubicBezTo>
                      <a:pt x="401" y="835"/>
                      <a:pt x="868" y="368"/>
                      <a:pt x="1435" y="368"/>
                    </a:cubicBezTo>
                    <a:close/>
                    <a:moveTo>
                      <a:pt x="1435" y="1"/>
                    </a:moveTo>
                    <a:cubicBezTo>
                      <a:pt x="668" y="1"/>
                      <a:pt x="1" y="634"/>
                      <a:pt x="1" y="1435"/>
                    </a:cubicBezTo>
                    <a:cubicBezTo>
                      <a:pt x="1" y="1802"/>
                      <a:pt x="101" y="2135"/>
                      <a:pt x="401" y="2436"/>
                    </a:cubicBezTo>
                    <a:cubicBezTo>
                      <a:pt x="701" y="2669"/>
                      <a:pt x="1068" y="2836"/>
                      <a:pt x="1435" y="2836"/>
                    </a:cubicBezTo>
                    <a:cubicBezTo>
                      <a:pt x="2236" y="2836"/>
                      <a:pt x="2869" y="2169"/>
                      <a:pt x="2903" y="1435"/>
                    </a:cubicBezTo>
                    <a:cubicBezTo>
                      <a:pt x="2903" y="1035"/>
                      <a:pt x="2769" y="701"/>
                      <a:pt x="2502" y="434"/>
                    </a:cubicBezTo>
                    <a:cubicBezTo>
                      <a:pt x="2202" y="167"/>
                      <a:pt x="1802" y="1"/>
                      <a:pt x="1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9"/>
              <p:cNvSpPr/>
              <p:nvPr/>
            </p:nvSpPr>
            <p:spPr>
              <a:xfrm>
                <a:off x="3881348" y="4800651"/>
                <a:ext cx="362971" cy="33967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9"/>
              <p:cNvSpPr/>
              <p:nvPr/>
            </p:nvSpPr>
            <p:spPr>
              <a:xfrm>
                <a:off x="3869702" y="4377289"/>
                <a:ext cx="393166" cy="437378"/>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5" name="Google Shape;995;p39"/>
          <p:cNvGrpSpPr/>
          <p:nvPr/>
        </p:nvGrpSpPr>
        <p:grpSpPr>
          <a:xfrm>
            <a:off x="2632663" y="774318"/>
            <a:ext cx="476918" cy="476918"/>
            <a:chOff x="5230513" y="639143"/>
            <a:chExt cx="476918" cy="476918"/>
          </a:xfrm>
        </p:grpSpPr>
        <p:sp>
          <p:nvSpPr>
            <p:cNvPr id="996" name="Google Shape;996;p39"/>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39"/>
          <p:cNvGrpSpPr/>
          <p:nvPr/>
        </p:nvGrpSpPr>
        <p:grpSpPr>
          <a:xfrm>
            <a:off x="7499422" y="1236168"/>
            <a:ext cx="604882" cy="583891"/>
            <a:chOff x="422347" y="2530081"/>
            <a:chExt cx="604882" cy="583891"/>
          </a:xfrm>
        </p:grpSpPr>
        <p:sp>
          <p:nvSpPr>
            <p:cNvPr id="999" name="Google Shape;999;p39"/>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39"/>
            <p:cNvGrpSpPr/>
            <p:nvPr/>
          </p:nvGrpSpPr>
          <p:grpSpPr>
            <a:xfrm>
              <a:off x="436294" y="2543958"/>
              <a:ext cx="576988" cy="553696"/>
              <a:chOff x="436294" y="2543958"/>
              <a:chExt cx="576988" cy="553696"/>
            </a:xfrm>
          </p:grpSpPr>
          <p:sp>
            <p:nvSpPr>
              <p:cNvPr id="1003" name="Google Shape;1003;p39"/>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 name="Google Shape;1009;p39"/>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9"/>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37"/>
          <p:cNvSpPr txBox="1">
            <a:spLocks noGrp="1"/>
          </p:cNvSpPr>
          <p:nvPr>
            <p:ph type="title"/>
          </p:nvPr>
        </p:nvSpPr>
        <p:spPr>
          <a:xfrm>
            <a:off x="322677" y="362666"/>
            <a:ext cx="6324862" cy="118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latin typeface="Arial Rounded MT Bold" panose="020F0704030504030204" pitchFamily="34" charset="0"/>
              </a:rPr>
              <a:t>Important terminologies</a:t>
            </a:r>
            <a:endParaRPr dirty="0">
              <a:latin typeface="Arial Rounded MT Bold" panose="020F0704030504030204" pitchFamily="34" charset="0"/>
            </a:endParaRPr>
          </a:p>
        </p:txBody>
      </p:sp>
      <p:grpSp>
        <p:nvGrpSpPr>
          <p:cNvPr id="897" name="Google Shape;897;p37"/>
          <p:cNvGrpSpPr/>
          <p:nvPr/>
        </p:nvGrpSpPr>
        <p:grpSpPr>
          <a:xfrm>
            <a:off x="7003627" y="62789"/>
            <a:ext cx="1982074" cy="2145318"/>
            <a:chOff x="4828025" y="773274"/>
            <a:chExt cx="3334870" cy="3490967"/>
          </a:xfrm>
        </p:grpSpPr>
        <p:grpSp>
          <p:nvGrpSpPr>
            <p:cNvPr id="898" name="Google Shape;898;p37"/>
            <p:cNvGrpSpPr/>
            <p:nvPr/>
          </p:nvGrpSpPr>
          <p:grpSpPr>
            <a:xfrm>
              <a:off x="4828025" y="773274"/>
              <a:ext cx="3334870" cy="3490967"/>
              <a:chOff x="4942325" y="773274"/>
              <a:chExt cx="3334870" cy="3490967"/>
            </a:xfrm>
          </p:grpSpPr>
          <p:sp>
            <p:nvSpPr>
              <p:cNvPr id="899" name="Google Shape;899;p37"/>
              <p:cNvSpPr/>
              <p:nvPr/>
            </p:nvSpPr>
            <p:spPr>
              <a:xfrm>
                <a:off x="5155433" y="1825251"/>
                <a:ext cx="1821508" cy="883592"/>
              </a:xfrm>
              <a:custGeom>
                <a:avLst/>
                <a:gdLst/>
                <a:ahLst/>
                <a:cxnLst/>
                <a:rect l="l" t="t" r="r" b="b"/>
                <a:pathLst>
                  <a:path w="39063" h="18949" extrusionOk="0">
                    <a:moveTo>
                      <a:pt x="19289" y="0"/>
                    </a:moveTo>
                    <a:cubicBezTo>
                      <a:pt x="7525" y="0"/>
                      <a:pt x="1" y="10697"/>
                      <a:pt x="1" y="10697"/>
                    </a:cubicBezTo>
                    <a:cubicBezTo>
                      <a:pt x="6204" y="16868"/>
                      <a:pt x="12510" y="18948"/>
                      <a:pt x="18194" y="18948"/>
                    </a:cubicBezTo>
                    <a:cubicBezTo>
                      <a:pt x="29962" y="18948"/>
                      <a:pt x="39062" y="10030"/>
                      <a:pt x="39062" y="10030"/>
                    </a:cubicBezTo>
                    <a:cubicBezTo>
                      <a:pt x="31721" y="2525"/>
                      <a:pt x="25005" y="0"/>
                      <a:pt x="1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7"/>
              <p:cNvSpPr/>
              <p:nvPr/>
            </p:nvSpPr>
            <p:spPr>
              <a:xfrm>
                <a:off x="5143029" y="1815412"/>
                <a:ext cx="1841652" cy="902197"/>
              </a:xfrm>
              <a:custGeom>
                <a:avLst/>
                <a:gdLst/>
                <a:ahLst/>
                <a:cxnLst/>
                <a:rect l="l" t="t" r="r" b="b"/>
                <a:pathLst>
                  <a:path w="39495" h="19348" extrusionOk="0">
                    <a:moveTo>
                      <a:pt x="19522" y="467"/>
                    </a:moveTo>
                    <a:cubicBezTo>
                      <a:pt x="19541" y="467"/>
                      <a:pt x="19561" y="467"/>
                      <a:pt x="19581" y="467"/>
                    </a:cubicBezTo>
                    <a:cubicBezTo>
                      <a:pt x="26085" y="467"/>
                      <a:pt x="32623" y="3769"/>
                      <a:pt x="39061" y="10274"/>
                    </a:cubicBezTo>
                    <a:cubicBezTo>
                      <a:pt x="37794" y="11408"/>
                      <a:pt x="29221" y="18980"/>
                      <a:pt x="18480" y="18980"/>
                    </a:cubicBezTo>
                    <a:cubicBezTo>
                      <a:pt x="12042" y="18980"/>
                      <a:pt x="5971" y="16278"/>
                      <a:pt x="567" y="10908"/>
                    </a:cubicBezTo>
                    <a:cubicBezTo>
                      <a:pt x="1466" y="9609"/>
                      <a:pt x="8746" y="467"/>
                      <a:pt x="19522" y="467"/>
                    </a:cubicBezTo>
                    <a:close/>
                    <a:moveTo>
                      <a:pt x="19481" y="0"/>
                    </a:moveTo>
                    <a:cubicBezTo>
                      <a:pt x="7772" y="0"/>
                      <a:pt x="133" y="10641"/>
                      <a:pt x="67" y="10774"/>
                    </a:cubicBezTo>
                    <a:cubicBezTo>
                      <a:pt x="0" y="10841"/>
                      <a:pt x="0" y="10941"/>
                      <a:pt x="100" y="11008"/>
                    </a:cubicBezTo>
                    <a:cubicBezTo>
                      <a:pt x="5637" y="16579"/>
                      <a:pt x="11808" y="19347"/>
                      <a:pt x="18447" y="19347"/>
                    </a:cubicBezTo>
                    <a:cubicBezTo>
                      <a:pt x="30155" y="19347"/>
                      <a:pt x="39395" y="10474"/>
                      <a:pt x="39428" y="10408"/>
                    </a:cubicBezTo>
                    <a:cubicBezTo>
                      <a:pt x="39495" y="10307"/>
                      <a:pt x="39495" y="10174"/>
                      <a:pt x="39428" y="10107"/>
                    </a:cubicBezTo>
                    <a:cubicBezTo>
                      <a:pt x="32890" y="3403"/>
                      <a:pt x="26152" y="0"/>
                      <a:pt x="19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7"/>
              <p:cNvSpPr/>
              <p:nvPr/>
            </p:nvSpPr>
            <p:spPr>
              <a:xfrm>
                <a:off x="5640778" y="1882282"/>
                <a:ext cx="777742" cy="777788"/>
              </a:xfrm>
              <a:custGeom>
                <a:avLst/>
                <a:gdLst/>
                <a:ahLst/>
                <a:cxnLst/>
                <a:rect l="l" t="t" r="r" b="b"/>
                <a:pathLst>
                  <a:path w="16679" h="16680" extrusionOk="0">
                    <a:moveTo>
                      <a:pt x="8340" y="0"/>
                    </a:moveTo>
                    <a:cubicBezTo>
                      <a:pt x="3736" y="0"/>
                      <a:pt x="0" y="3736"/>
                      <a:pt x="0" y="8340"/>
                    </a:cubicBezTo>
                    <a:cubicBezTo>
                      <a:pt x="0" y="12943"/>
                      <a:pt x="3736" y="16679"/>
                      <a:pt x="8340" y="16679"/>
                    </a:cubicBezTo>
                    <a:cubicBezTo>
                      <a:pt x="12976" y="16679"/>
                      <a:pt x="16679" y="12943"/>
                      <a:pt x="16679" y="8340"/>
                    </a:cubicBezTo>
                    <a:cubicBezTo>
                      <a:pt x="16679" y="3736"/>
                      <a:pt x="12976" y="0"/>
                      <a:pt x="8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7"/>
              <p:cNvSpPr/>
              <p:nvPr/>
            </p:nvSpPr>
            <p:spPr>
              <a:xfrm>
                <a:off x="6001662" y="1997977"/>
                <a:ext cx="317364" cy="249890"/>
              </a:xfrm>
              <a:custGeom>
                <a:avLst/>
                <a:gdLst/>
                <a:ahLst/>
                <a:cxnLst/>
                <a:rect l="l" t="t" r="r" b="b"/>
                <a:pathLst>
                  <a:path w="6806" h="5359" extrusionOk="0">
                    <a:moveTo>
                      <a:pt x="1224" y="1"/>
                    </a:moveTo>
                    <a:cubicBezTo>
                      <a:pt x="639" y="1"/>
                      <a:pt x="245" y="88"/>
                      <a:pt x="200" y="88"/>
                    </a:cubicBezTo>
                    <a:cubicBezTo>
                      <a:pt x="67" y="121"/>
                      <a:pt x="0" y="221"/>
                      <a:pt x="34" y="355"/>
                    </a:cubicBezTo>
                    <a:cubicBezTo>
                      <a:pt x="61" y="465"/>
                      <a:pt x="135" y="530"/>
                      <a:pt x="235" y="530"/>
                    </a:cubicBezTo>
                    <a:cubicBezTo>
                      <a:pt x="256" y="530"/>
                      <a:pt x="277" y="527"/>
                      <a:pt x="300" y="522"/>
                    </a:cubicBezTo>
                    <a:cubicBezTo>
                      <a:pt x="300" y="522"/>
                      <a:pt x="674" y="428"/>
                      <a:pt x="1242" y="428"/>
                    </a:cubicBezTo>
                    <a:cubicBezTo>
                      <a:pt x="1897" y="428"/>
                      <a:pt x="2809" y="553"/>
                      <a:pt x="3703" y="1089"/>
                    </a:cubicBezTo>
                    <a:cubicBezTo>
                      <a:pt x="4970" y="1856"/>
                      <a:pt x="5838" y="3224"/>
                      <a:pt x="6305" y="5192"/>
                    </a:cubicBezTo>
                    <a:cubicBezTo>
                      <a:pt x="6338" y="5258"/>
                      <a:pt x="6405" y="5358"/>
                      <a:pt x="6505" y="5358"/>
                    </a:cubicBezTo>
                    <a:lnTo>
                      <a:pt x="6572" y="5358"/>
                    </a:lnTo>
                    <a:cubicBezTo>
                      <a:pt x="6705" y="5325"/>
                      <a:pt x="6805" y="5225"/>
                      <a:pt x="6738" y="5092"/>
                    </a:cubicBezTo>
                    <a:cubicBezTo>
                      <a:pt x="6238" y="3023"/>
                      <a:pt x="5304" y="1556"/>
                      <a:pt x="3970" y="722"/>
                    </a:cubicBezTo>
                    <a:cubicBezTo>
                      <a:pt x="2957" y="133"/>
                      <a:pt x="1945" y="1"/>
                      <a:pt x="1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7"/>
              <p:cNvSpPr/>
              <p:nvPr/>
            </p:nvSpPr>
            <p:spPr>
              <a:xfrm>
                <a:off x="7246035" y="2526273"/>
                <a:ext cx="135367" cy="133828"/>
              </a:xfrm>
              <a:custGeom>
                <a:avLst/>
                <a:gdLst/>
                <a:ahLst/>
                <a:cxnLst/>
                <a:rect l="l" t="t" r="r" b="b"/>
                <a:pathLst>
                  <a:path w="2903" h="2870" extrusionOk="0">
                    <a:moveTo>
                      <a:pt x="1469" y="401"/>
                    </a:moveTo>
                    <a:cubicBezTo>
                      <a:pt x="2002" y="401"/>
                      <a:pt x="2469" y="868"/>
                      <a:pt x="2469" y="1435"/>
                    </a:cubicBezTo>
                    <a:cubicBezTo>
                      <a:pt x="2469" y="2002"/>
                      <a:pt x="1969" y="2435"/>
                      <a:pt x="1402" y="2435"/>
                    </a:cubicBezTo>
                    <a:cubicBezTo>
                      <a:pt x="868" y="2435"/>
                      <a:pt x="401" y="2002"/>
                      <a:pt x="401" y="1401"/>
                    </a:cubicBezTo>
                    <a:cubicBezTo>
                      <a:pt x="401" y="868"/>
                      <a:pt x="868" y="401"/>
                      <a:pt x="1469" y="401"/>
                    </a:cubicBezTo>
                    <a:close/>
                    <a:moveTo>
                      <a:pt x="1469" y="0"/>
                    </a:moveTo>
                    <a:cubicBezTo>
                      <a:pt x="668" y="0"/>
                      <a:pt x="1" y="601"/>
                      <a:pt x="1" y="1401"/>
                    </a:cubicBezTo>
                    <a:cubicBezTo>
                      <a:pt x="1" y="2202"/>
                      <a:pt x="668" y="2869"/>
                      <a:pt x="1469" y="2869"/>
                    </a:cubicBezTo>
                    <a:cubicBezTo>
                      <a:pt x="2236" y="2869"/>
                      <a:pt x="2870" y="2235"/>
                      <a:pt x="2903" y="1435"/>
                    </a:cubicBezTo>
                    <a:cubicBezTo>
                      <a:pt x="2903" y="667"/>
                      <a:pt x="2236" y="0"/>
                      <a:pt x="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7"/>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7"/>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7"/>
              <p:cNvSpPr/>
              <p:nvPr/>
            </p:nvSpPr>
            <p:spPr>
              <a:xfrm>
                <a:off x="6477634" y="2645885"/>
                <a:ext cx="1264512" cy="1244695"/>
              </a:xfrm>
              <a:custGeom>
                <a:avLst/>
                <a:gdLst/>
                <a:ahLst/>
                <a:cxnLst/>
                <a:rect l="l" t="t" r="r" b="b"/>
                <a:pathLst>
                  <a:path w="27118" h="26693" extrusionOk="0">
                    <a:moveTo>
                      <a:pt x="5161" y="0"/>
                    </a:moveTo>
                    <a:cubicBezTo>
                      <a:pt x="5152" y="0"/>
                      <a:pt x="5144" y="2"/>
                      <a:pt x="5137" y="4"/>
                    </a:cubicBezTo>
                    <a:cubicBezTo>
                      <a:pt x="4270" y="337"/>
                      <a:pt x="0" y="6642"/>
                      <a:pt x="0" y="6642"/>
                    </a:cubicBezTo>
                    <a:cubicBezTo>
                      <a:pt x="0" y="6642"/>
                      <a:pt x="19493" y="26693"/>
                      <a:pt x="20626" y="26693"/>
                    </a:cubicBezTo>
                    <a:cubicBezTo>
                      <a:pt x="20635" y="26693"/>
                      <a:pt x="20642" y="26692"/>
                      <a:pt x="20649" y="26690"/>
                    </a:cubicBezTo>
                    <a:cubicBezTo>
                      <a:pt x="21516" y="26389"/>
                      <a:pt x="26519" y="21152"/>
                      <a:pt x="26820" y="20218"/>
                    </a:cubicBezTo>
                    <a:cubicBezTo>
                      <a:pt x="27118" y="19358"/>
                      <a:pt x="6324" y="0"/>
                      <a:pt x="5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7"/>
              <p:cNvSpPr/>
              <p:nvPr/>
            </p:nvSpPr>
            <p:spPr>
              <a:xfrm>
                <a:off x="6468308" y="2638284"/>
                <a:ext cx="1270854" cy="1261481"/>
              </a:xfrm>
              <a:custGeom>
                <a:avLst/>
                <a:gdLst/>
                <a:ahLst/>
                <a:cxnLst/>
                <a:rect l="l" t="t" r="r" b="b"/>
                <a:pathLst>
                  <a:path w="27254" h="27053" extrusionOk="0">
                    <a:moveTo>
                      <a:pt x="5371" y="467"/>
                    </a:moveTo>
                    <a:cubicBezTo>
                      <a:pt x="6872" y="867"/>
                      <a:pt x="26252" y="18980"/>
                      <a:pt x="26819" y="20448"/>
                    </a:cubicBezTo>
                    <a:cubicBezTo>
                      <a:pt x="26419" y="21382"/>
                      <a:pt x="21716" y="26319"/>
                      <a:pt x="20849" y="26686"/>
                    </a:cubicBezTo>
                    <a:cubicBezTo>
                      <a:pt x="19714" y="26286"/>
                      <a:pt x="8139" y="14677"/>
                      <a:pt x="501" y="6805"/>
                    </a:cubicBezTo>
                    <a:cubicBezTo>
                      <a:pt x="2068" y="4370"/>
                      <a:pt x="4737" y="701"/>
                      <a:pt x="5371" y="467"/>
                    </a:cubicBezTo>
                    <a:close/>
                    <a:moveTo>
                      <a:pt x="5271" y="0"/>
                    </a:moveTo>
                    <a:cubicBezTo>
                      <a:pt x="4370" y="300"/>
                      <a:pt x="734" y="5637"/>
                      <a:pt x="34" y="6672"/>
                    </a:cubicBezTo>
                    <a:cubicBezTo>
                      <a:pt x="0" y="6772"/>
                      <a:pt x="0" y="6838"/>
                      <a:pt x="67" y="6938"/>
                    </a:cubicBezTo>
                    <a:cubicBezTo>
                      <a:pt x="3336" y="10307"/>
                      <a:pt x="19681" y="27053"/>
                      <a:pt x="20849" y="27053"/>
                    </a:cubicBezTo>
                    <a:lnTo>
                      <a:pt x="20915" y="27053"/>
                    </a:lnTo>
                    <a:cubicBezTo>
                      <a:pt x="21849" y="26786"/>
                      <a:pt x="26886" y="21482"/>
                      <a:pt x="27220" y="20481"/>
                    </a:cubicBezTo>
                    <a:cubicBezTo>
                      <a:pt x="27253" y="20348"/>
                      <a:pt x="27220" y="20215"/>
                      <a:pt x="27020" y="19948"/>
                    </a:cubicBezTo>
                    <a:cubicBezTo>
                      <a:pt x="25919" y="18447"/>
                      <a:pt x="20615" y="13343"/>
                      <a:pt x="15878" y="8940"/>
                    </a:cubicBezTo>
                    <a:cubicBezTo>
                      <a:pt x="13610" y="6838"/>
                      <a:pt x="6205" y="0"/>
                      <a:pt x="5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7"/>
              <p:cNvSpPr/>
              <p:nvPr/>
            </p:nvSpPr>
            <p:spPr>
              <a:xfrm>
                <a:off x="6840057" y="2984528"/>
                <a:ext cx="1300044" cy="1279714"/>
              </a:xfrm>
              <a:custGeom>
                <a:avLst/>
                <a:gdLst/>
                <a:ahLst/>
                <a:cxnLst/>
                <a:rect l="l" t="t" r="r" b="b"/>
                <a:pathLst>
                  <a:path w="27880" h="27444" extrusionOk="0">
                    <a:moveTo>
                      <a:pt x="8766" y="1"/>
                    </a:moveTo>
                    <a:cubicBezTo>
                      <a:pt x="8742" y="1"/>
                      <a:pt x="8723" y="5"/>
                      <a:pt x="8707" y="14"/>
                    </a:cubicBezTo>
                    <a:cubicBezTo>
                      <a:pt x="7606" y="447"/>
                      <a:pt x="1" y="9120"/>
                      <a:pt x="1" y="9120"/>
                    </a:cubicBezTo>
                    <a:cubicBezTo>
                      <a:pt x="1" y="9120"/>
                      <a:pt x="17544" y="27443"/>
                      <a:pt x="18998" y="27443"/>
                    </a:cubicBezTo>
                    <a:cubicBezTo>
                      <a:pt x="19018" y="27443"/>
                      <a:pt x="19034" y="27440"/>
                      <a:pt x="19048" y="27433"/>
                    </a:cubicBezTo>
                    <a:cubicBezTo>
                      <a:pt x="20082" y="26933"/>
                      <a:pt x="26853" y="19895"/>
                      <a:pt x="27387" y="18861"/>
                    </a:cubicBezTo>
                    <a:cubicBezTo>
                      <a:pt x="27880" y="17809"/>
                      <a:pt x="10289" y="1"/>
                      <a:pt x="8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7"/>
              <p:cNvSpPr/>
              <p:nvPr/>
            </p:nvSpPr>
            <p:spPr>
              <a:xfrm>
                <a:off x="4942325" y="1205649"/>
                <a:ext cx="2177668" cy="2177668"/>
              </a:xfrm>
              <a:custGeom>
                <a:avLst/>
                <a:gdLst/>
                <a:ahLst/>
                <a:cxnLst/>
                <a:rect l="l" t="t" r="r" b="b"/>
                <a:pathLst>
                  <a:path w="46701" h="46701" extrusionOk="0">
                    <a:moveTo>
                      <a:pt x="23351" y="7539"/>
                    </a:moveTo>
                    <a:cubicBezTo>
                      <a:pt x="32057" y="7539"/>
                      <a:pt x="39129" y="14644"/>
                      <a:pt x="39129" y="23350"/>
                    </a:cubicBezTo>
                    <a:cubicBezTo>
                      <a:pt x="39129" y="32090"/>
                      <a:pt x="32057" y="39161"/>
                      <a:pt x="23351" y="39161"/>
                    </a:cubicBezTo>
                    <a:cubicBezTo>
                      <a:pt x="14611" y="39161"/>
                      <a:pt x="7540" y="32056"/>
                      <a:pt x="7540" y="23350"/>
                    </a:cubicBezTo>
                    <a:cubicBezTo>
                      <a:pt x="7540" y="14644"/>
                      <a:pt x="14611" y="7539"/>
                      <a:pt x="23351" y="7539"/>
                    </a:cubicBezTo>
                    <a:close/>
                    <a:moveTo>
                      <a:pt x="23351" y="0"/>
                    </a:moveTo>
                    <a:cubicBezTo>
                      <a:pt x="10442" y="0"/>
                      <a:pt x="1" y="10474"/>
                      <a:pt x="1" y="23350"/>
                    </a:cubicBezTo>
                    <a:cubicBezTo>
                      <a:pt x="1" y="36226"/>
                      <a:pt x="10442" y="46700"/>
                      <a:pt x="23351" y="46700"/>
                    </a:cubicBezTo>
                    <a:cubicBezTo>
                      <a:pt x="36227" y="46700"/>
                      <a:pt x="46701" y="36226"/>
                      <a:pt x="46701" y="23350"/>
                    </a:cubicBezTo>
                    <a:cubicBezTo>
                      <a:pt x="46701" y="10474"/>
                      <a:pt x="36227" y="0"/>
                      <a:pt x="233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7"/>
              <p:cNvSpPr/>
              <p:nvPr/>
            </p:nvSpPr>
            <p:spPr>
              <a:xfrm>
                <a:off x="6485422" y="1422861"/>
                <a:ext cx="519551" cy="740997"/>
              </a:xfrm>
              <a:custGeom>
                <a:avLst/>
                <a:gdLst/>
                <a:ahLst/>
                <a:cxnLst/>
                <a:rect l="l" t="t" r="r" b="b"/>
                <a:pathLst>
                  <a:path w="11142" h="15891" extrusionOk="0">
                    <a:moveTo>
                      <a:pt x="226" y="0"/>
                    </a:moveTo>
                    <a:cubicBezTo>
                      <a:pt x="143" y="0"/>
                      <a:pt x="59" y="44"/>
                      <a:pt x="34" y="146"/>
                    </a:cubicBezTo>
                    <a:cubicBezTo>
                      <a:pt x="0" y="212"/>
                      <a:pt x="34" y="346"/>
                      <a:pt x="167" y="379"/>
                    </a:cubicBezTo>
                    <a:cubicBezTo>
                      <a:pt x="234" y="412"/>
                      <a:pt x="9173" y="4048"/>
                      <a:pt x="10675" y="15723"/>
                    </a:cubicBezTo>
                    <a:cubicBezTo>
                      <a:pt x="10675" y="15823"/>
                      <a:pt x="10808" y="15890"/>
                      <a:pt x="10875" y="15890"/>
                    </a:cubicBezTo>
                    <a:cubicBezTo>
                      <a:pt x="11041" y="15857"/>
                      <a:pt x="11142" y="15757"/>
                      <a:pt x="11041" y="15690"/>
                    </a:cubicBezTo>
                    <a:cubicBezTo>
                      <a:pt x="9507" y="3715"/>
                      <a:pt x="367" y="45"/>
                      <a:pt x="300" y="12"/>
                    </a:cubicBezTo>
                    <a:cubicBezTo>
                      <a:pt x="277" y="4"/>
                      <a:pt x="251"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7"/>
              <p:cNvSpPr/>
              <p:nvPr/>
            </p:nvSpPr>
            <p:spPr>
              <a:xfrm>
                <a:off x="7452940" y="3359405"/>
                <a:ext cx="74701" cy="73769"/>
              </a:xfrm>
              <a:custGeom>
                <a:avLst/>
                <a:gdLst/>
                <a:ahLst/>
                <a:cxnLst/>
                <a:rect l="l" t="t" r="r" b="b"/>
                <a:pathLst>
                  <a:path w="1602" h="1582" extrusionOk="0">
                    <a:moveTo>
                      <a:pt x="262" y="1"/>
                    </a:moveTo>
                    <a:cubicBezTo>
                      <a:pt x="170" y="1"/>
                      <a:pt x="92" y="32"/>
                      <a:pt x="67" y="81"/>
                    </a:cubicBezTo>
                    <a:cubicBezTo>
                      <a:pt x="0" y="214"/>
                      <a:pt x="67" y="347"/>
                      <a:pt x="134" y="381"/>
                    </a:cubicBezTo>
                    <a:cubicBezTo>
                      <a:pt x="134" y="381"/>
                      <a:pt x="968" y="814"/>
                      <a:pt x="1135" y="1415"/>
                    </a:cubicBezTo>
                    <a:cubicBezTo>
                      <a:pt x="1201" y="1548"/>
                      <a:pt x="1268" y="1582"/>
                      <a:pt x="1368" y="1582"/>
                    </a:cubicBezTo>
                    <a:lnTo>
                      <a:pt x="1401" y="1582"/>
                    </a:lnTo>
                    <a:cubicBezTo>
                      <a:pt x="1535" y="1548"/>
                      <a:pt x="1602" y="1482"/>
                      <a:pt x="1568" y="1348"/>
                    </a:cubicBezTo>
                    <a:cubicBezTo>
                      <a:pt x="1368" y="514"/>
                      <a:pt x="401" y="14"/>
                      <a:pt x="367" y="14"/>
                    </a:cubicBezTo>
                    <a:cubicBezTo>
                      <a:pt x="332" y="5"/>
                      <a:pt x="296" y="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7"/>
              <p:cNvSpPr/>
              <p:nvPr/>
            </p:nvSpPr>
            <p:spPr>
              <a:xfrm>
                <a:off x="7400060" y="3244316"/>
                <a:ext cx="73162" cy="75307"/>
              </a:xfrm>
              <a:custGeom>
                <a:avLst/>
                <a:gdLst/>
                <a:ahLst/>
                <a:cxnLst/>
                <a:rect l="l" t="t" r="r" b="b"/>
                <a:pathLst>
                  <a:path w="1569" h="1615" extrusionOk="0">
                    <a:moveTo>
                      <a:pt x="235" y="1"/>
                    </a:moveTo>
                    <a:cubicBezTo>
                      <a:pt x="140" y="1"/>
                      <a:pt x="59" y="38"/>
                      <a:pt x="34" y="113"/>
                    </a:cubicBezTo>
                    <a:cubicBezTo>
                      <a:pt x="0" y="214"/>
                      <a:pt x="34" y="347"/>
                      <a:pt x="100" y="380"/>
                    </a:cubicBezTo>
                    <a:cubicBezTo>
                      <a:pt x="334" y="480"/>
                      <a:pt x="1001" y="947"/>
                      <a:pt x="1101" y="1448"/>
                    </a:cubicBezTo>
                    <a:cubicBezTo>
                      <a:pt x="1168" y="1548"/>
                      <a:pt x="1234" y="1615"/>
                      <a:pt x="1335" y="1615"/>
                    </a:cubicBezTo>
                    <a:lnTo>
                      <a:pt x="1368" y="1615"/>
                    </a:lnTo>
                    <a:cubicBezTo>
                      <a:pt x="1501" y="1548"/>
                      <a:pt x="1568" y="1481"/>
                      <a:pt x="1535" y="1348"/>
                    </a:cubicBezTo>
                    <a:cubicBezTo>
                      <a:pt x="1335" y="514"/>
                      <a:pt x="367" y="13"/>
                      <a:pt x="334" y="13"/>
                    </a:cubicBezTo>
                    <a:cubicBezTo>
                      <a:pt x="300" y="5"/>
                      <a:pt x="267" y="1"/>
                      <a:pt x="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7"/>
              <p:cNvSpPr/>
              <p:nvPr/>
            </p:nvSpPr>
            <p:spPr>
              <a:xfrm>
                <a:off x="7309827" y="3277005"/>
                <a:ext cx="74701" cy="75307"/>
              </a:xfrm>
              <a:custGeom>
                <a:avLst/>
                <a:gdLst/>
                <a:ahLst/>
                <a:cxnLst/>
                <a:rect l="l" t="t" r="r" b="b"/>
                <a:pathLst>
                  <a:path w="1602" h="1615" extrusionOk="0">
                    <a:moveTo>
                      <a:pt x="240" y="0"/>
                    </a:moveTo>
                    <a:cubicBezTo>
                      <a:pt x="153" y="0"/>
                      <a:pt x="84" y="38"/>
                      <a:pt x="34" y="113"/>
                    </a:cubicBezTo>
                    <a:cubicBezTo>
                      <a:pt x="1" y="246"/>
                      <a:pt x="34" y="346"/>
                      <a:pt x="134" y="413"/>
                    </a:cubicBezTo>
                    <a:cubicBezTo>
                      <a:pt x="334" y="480"/>
                      <a:pt x="1001" y="914"/>
                      <a:pt x="1135" y="1447"/>
                    </a:cubicBezTo>
                    <a:cubicBezTo>
                      <a:pt x="1168" y="1581"/>
                      <a:pt x="1268" y="1614"/>
                      <a:pt x="1335" y="1614"/>
                    </a:cubicBezTo>
                    <a:lnTo>
                      <a:pt x="1368" y="1614"/>
                    </a:lnTo>
                    <a:cubicBezTo>
                      <a:pt x="1502" y="1581"/>
                      <a:pt x="1602" y="1481"/>
                      <a:pt x="1535" y="1347"/>
                    </a:cubicBezTo>
                    <a:cubicBezTo>
                      <a:pt x="1335" y="513"/>
                      <a:pt x="367" y="13"/>
                      <a:pt x="334" y="13"/>
                    </a:cubicBezTo>
                    <a:cubicBezTo>
                      <a:pt x="301" y="5"/>
                      <a:pt x="269" y="0"/>
                      <a:pt x="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7"/>
              <p:cNvSpPr/>
              <p:nvPr/>
            </p:nvSpPr>
            <p:spPr>
              <a:xfrm>
                <a:off x="7400060" y="3419420"/>
                <a:ext cx="73162" cy="74421"/>
              </a:xfrm>
              <a:custGeom>
                <a:avLst/>
                <a:gdLst/>
                <a:ahLst/>
                <a:cxnLst/>
                <a:rect l="l" t="t" r="r" b="b"/>
                <a:pathLst>
                  <a:path w="1569" h="1596" extrusionOk="0">
                    <a:moveTo>
                      <a:pt x="219" y="0"/>
                    </a:moveTo>
                    <a:cubicBezTo>
                      <a:pt x="131" y="0"/>
                      <a:pt x="57" y="47"/>
                      <a:pt x="34" y="94"/>
                    </a:cubicBezTo>
                    <a:cubicBezTo>
                      <a:pt x="0" y="228"/>
                      <a:pt x="34" y="361"/>
                      <a:pt x="100" y="395"/>
                    </a:cubicBezTo>
                    <a:cubicBezTo>
                      <a:pt x="334" y="461"/>
                      <a:pt x="1001" y="928"/>
                      <a:pt x="1101" y="1429"/>
                    </a:cubicBezTo>
                    <a:cubicBezTo>
                      <a:pt x="1168" y="1562"/>
                      <a:pt x="1234" y="1596"/>
                      <a:pt x="1335" y="1596"/>
                    </a:cubicBezTo>
                    <a:lnTo>
                      <a:pt x="1368" y="1596"/>
                    </a:lnTo>
                    <a:cubicBezTo>
                      <a:pt x="1501" y="1562"/>
                      <a:pt x="1568" y="1462"/>
                      <a:pt x="1535" y="1362"/>
                    </a:cubicBezTo>
                    <a:cubicBezTo>
                      <a:pt x="1335" y="528"/>
                      <a:pt x="367" y="28"/>
                      <a:pt x="334" y="28"/>
                    </a:cubicBezTo>
                    <a:cubicBezTo>
                      <a:pt x="295" y="8"/>
                      <a:pt x="256" y="0"/>
                      <a:pt x="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7"/>
              <p:cNvSpPr/>
              <p:nvPr/>
            </p:nvSpPr>
            <p:spPr>
              <a:xfrm>
                <a:off x="7568028" y="3455887"/>
                <a:ext cx="74701" cy="75307"/>
              </a:xfrm>
              <a:custGeom>
                <a:avLst/>
                <a:gdLst/>
                <a:ahLst/>
                <a:cxnLst/>
                <a:rect l="l" t="t" r="r" b="b"/>
                <a:pathLst>
                  <a:path w="1602" h="1615" extrusionOk="0">
                    <a:moveTo>
                      <a:pt x="255" y="0"/>
                    </a:moveTo>
                    <a:cubicBezTo>
                      <a:pt x="174" y="0"/>
                      <a:pt x="93" y="38"/>
                      <a:pt x="68" y="113"/>
                    </a:cubicBezTo>
                    <a:cubicBezTo>
                      <a:pt x="1" y="246"/>
                      <a:pt x="68" y="347"/>
                      <a:pt x="134" y="413"/>
                    </a:cubicBezTo>
                    <a:cubicBezTo>
                      <a:pt x="334" y="480"/>
                      <a:pt x="1002" y="947"/>
                      <a:pt x="1135" y="1447"/>
                    </a:cubicBezTo>
                    <a:cubicBezTo>
                      <a:pt x="1168" y="1581"/>
                      <a:pt x="1268" y="1614"/>
                      <a:pt x="1335" y="1614"/>
                    </a:cubicBezTo>
                    <a:lnTo>
                      <a:pt x="1402" y="1614"/>
                    </a:lnTo>
                    <a:cubicBezTo>
                      <a:pt x="1502" y="1581"/>
                      <a:pt x="1602" y="1481"/>
                      <a:pt x="1569" y="1347"/>
                    </a:cubicBezTo>
                    <a:cubicBezTo>
                      <a:pt x="1335" y="513"/>
                      <a:pt x="401" y="13"/>
                      <a:pt x="334" y="13"/>
                    </a:cubicBezTo>
                    <a:cubicBezTo>
                      <a:pt x="309" y="5"/>
                      <a:pt x="282"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7"/>
              <p:cNvSpPr/>
              <p:nvPr/>
            </p:nvSpPr>
            <p:spPr>
              <a:xfrm>
                <a:off x="7249159" y="3149420"/>
                <a:ext cx="74701" cy="73769"/>
              </a:xfrm>
              <a:custGeom>
                <a:avLst/>
                <a:gdLst/>
                <a:ahLst/>
                <a:cxnLst/>
                <a:rect l="l" t="t" r="r" b="b"/>
                <a:pathLst>
                  <a:path w="1602" h="1582" extrusionOk="0">
                    <a:moveTo>
                      <a:pt x="249" y="0"/>
                    </a:moveTo>
                    <a:cubicBezTo>
                      <a:pt x="170" y="0"/>
                      <a:pt x="92" y="31"/>
                      <a:pt x="67" y="80"/>
                    </a:cubicBezTo>
                    <a:cubicBezTo>
                      <a:pt x="1" y="214"/>
                      <a:pt x="67" y="347"/>
                      <a:pt x="134" y="381"/>
                    </a:cubicBezTo>
                    <a:cubicBezTo>
                      <a:pt x="134" y="381"/>
                      <a:pt x="968" y="814"/>
                      <a:pt x="1135" y="1415"/>
                    </a:cubicBezTo>
                    <a:cubicBezTo>
                      <a:pt x="1168" y="1548"/>
                      <a:pt x="1268" y="1581"/>
                      <a:pt x="1335" y="1581"/>
                    </a:cubicBezTo>
                    <a:lnTo>
                      <a:pt x="1402" y="1581"/>
                    </a:lnTo>
                    <a:cubicBezTo>
                      <a:pt x="1502" y="1548"/>
                      <a:pt x="1602" y="1481"/>
                      <a:pt x="1568" y="1348"/>
                    </a:cubicBezTo>
                    <a:cubicBezTo>
                      <a:pt x="1335" y="514"/>
                      <a:pt x="401" y="14"/>
                      <a:pt x="334" y="14"/>
                    </a:cubicBezTo>
                    <a:cubicBezTo>
                      <a:pt x="307" y="5"/>
                      <a:pt x="278" y="0"/>
                      <a:pt x="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7"/>
              <p:cNvSpPr/>
              <p:nvPr/>
            </p:nvSpPr>
            <p:spPr>
              <a:xfrm>
                <a:off x="7183828" y="3238114"/>
                <a:ext cx="73162" cy="75307"/>
              </a:xfrm>
              <a:custGeom>
                <a:avLst/>
                <a:gdLst/>
                <a:ahLst/>
                <a:cxnLst/>
                <a:rect l="l" t="t" r="r" b="b"/>
                <a:pathLst>
                  <a:path w="1569" h="1615" extrusionOk="0">
                    <a:moveTo>
                      <a:pt x="236" y="0"/>
                    </a:moveTo>
                    <a:cubicBezTo>
                      <a:pt x="140" y="0"/>
                      <a:pt x="59" y="38"/>
                      <a:pt x="34" y="113"/>
                    </a:cubicBezTo>
                    <a:cubicBezTo>
                      <a:pt x="1" y="246"/>
                      <a:pt x="34" y="347"/>
                      <a:pt x="134" y="413"/>
                    </a:cubicBezTo>
                    <a:cubicBezTo>
                      <a:pt x="334" y="480"/>
                      <a:pt x="1001" y="947"/>
                      <a:pt x="1135" y="1447"/>
                    </a:cubicBezTo>
                    <a:cubicBezTo>
                      <a:pt x="1168" y="1581"/>
                      <a:pt x="1235" y="1614"/>
                      <a:pt x="1335" y="1614"/>
                    </a:cubicBezTo>
                    <a:lnTo>
                      <a:pt x="1368" y="1614"/>
                    </a:lnTo>
                    <a:cubicBezTo>
                      <a:pt x="1502" y="1581"/>
                      <a:pt x="1568" y="1481"/>
                      <a:pt x="1535" y="1347"/>
                    </a:cubicBezTo>
                    <a:cubicBezTo>
                      <a:pt x="1335" y="513"/>
                      <a:pt x="368" y="13"/>
                      <a:pt x="334" y="13"/>
                    </a:cubicBezTo>
                    <a:cubicBezTo>
                      <a:pt x="301" y="5"/>
                      <a:pt x="267" y="0"/>
                      <a:pt x="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7"/>
              <p:cNvSpPr/>
              <p:nvPr/>
            </p:nvSpPr>
            <p:spPr>
              <a:xfrm>
                <a:off x="5401230" y="3624089"/>
                <a:ext cx="1588125" cy="591502"/>
              </a:xfrm>
              <a:custGeom>
                <a:avLst/>
                <a:gdLst/>
                <a:ahLst/>
                <a:cxnLst/>
                <a:rect l="l" t="t" r="r" b="b"/>
                <a:pathLst>
                  <a:path w="34058" h="12685" extrusionOk="0">
                    <a:moveTo>
                      <a:pt x="263" y="0"/>
                    </a:moveTo>
                    <a:cubicBezTo>
                      <a:pt x="244" y="0"/>
                      <a:pt x="223" y="3"/>
                      <a:pt x="200" y="9"/>
                    </a:cubicBezTo>
                    <a:cubicBezTo>
                      <a:pt x="67" y="42"/>
                      <a:pt x="0" y="142"/>
                      <a:pt x="34" y="242"/>
                    </a:cubicBezTo>
                    <a:cubicBezTo>
                      <a:pt x="34" y="309"/>
                      <a:pt x="100" y="576"/>
                      <a:pt x="334" y="1076"/>
                    </a:cubicBezTo>
                    <a:cubicBezTo>
                      <a:pt x="367" y="1176"/>
                      <a:pt x="434" y="1209"/>
                      <a:pt x="534" y="1209"/>
                    </a:cubicBezTo>
                    <a:cubicBezTo>
                      <a:pt x="534" y="1209"/>
                      <a:pt x="567" y="1209"/>
                      <a:pt x="567" y="1176"/>
                    </a:cubicBezTo>
                    <a:cubicBezTo>
                      <a:pt x="701" y="1143"/>
                      <a:pt x="734" y="1043"/>
                      <a:pt x="701" y="909"/>
                    </a:cubicBezTo>
                    <a:cubicBezTo>
                      <a:pt x="534" y="476"/>
                      <a:pt x="434" y="175"/>
                      <a:pt x="434" y="175"/>
                    </a:cubicBezTo>
                    <a:cubicBezTo>
                      <a:pt x="406" y="65"/>
                      <a:pt x="356" y="0"/>
                      <a:pt x="263" y="0"/>
                    </a:cubicBezTo>
                    <a:close/>
                    <a:moveTo>
                      <a:pt x="15345" y="1309"/>
                    </a:moveTo>
                    <a:cubicBezTo>
                      <a:pt x="15078" y="1309"/>
                      <a:pt x="14778" y="1376"/>
                      <a:pt x="14511" y="1510"/>
                    </a:cubicBezTo>
                    <a:lnTo>
                      <a:pt x="14444" y="1510"/>
                    </a:lnTo>
                    <a:cubicBezTo>
                      <a:pt x="14377" y="1576"/>
                      <a:pt x="14344" y="1710"/>
                      <a:pt x="14377" y="1810"/>
                    </a:cubicBezTo>
                    <a:cubicBezTo>
                      <a:pt x="14411" y="1877"/>
                      <a:pt x="14511" y="1910"/>
                      <a:pt x="14577" y="1910"/>
                    </a:cubicBezTo>
                    <a:cubicBezTo>
                      <a:pt x="14611" y="1910"/>
                      <a:pt x="14611" y="1910"/>
                      <a:pt x="14611" y="1877"/>
                    </a:cubicBezTo>
                    <a:lnTo>
                      <a:pt x="14677" y="1877"/>
                    </a:lnTo>
                    <a:cubicBezTo>
                      <a:pt x="14911" y="1743"/>
                      <a:pt x="15111" y="1710"/>
                      <a:pt x="15345" y="1710"/>
                    </a:cubicBezTo>
                    <a:lnTo>
                      <a:pt x="15345" y="1510"/>
                    </a:lnTo>
                    <a:lnTo>
                      <a:pt x="15345" y="1309"/>
                    </a:lnTo>
                    <a:close/>
                    <a:moveTo>
                      <a:pt x="27954" y="1510"/>
                    </a:moveTo>
                    <a:cubicBezTo>
                      <a:pt x="27887" y="1510"/>
                      <a:pt x="27753" y="1576"/>
                      <a:pt x="27753" y="1710"/>
                    </a:cubicBezTo>
                    <a:cubicBezTo>
                      <a:pt x="27753" y="1843"/>
                      <a:pt x="27854" y="1910"/>
                      <a:pt x="27954" y="1910"/>
                    </a:cubicBezTo>
                    <a:cubicBezTo>
                      <a:pt x="28220" y="1910"/>
                      <a:pt x="28454" y="1977"/>
                      <a:pt x="28721" y="2043"/>
                    </a:cubicBezTo>
                    <a:lnTo>
                      <a:pt x="28754" y="2043"/>
                    </a:lnTo>
                    <a:cubicBezTo>
                      <a:pt x="28854" y="2043"/>
                      <a:pt x="28921" y="1977"/>
                      <a:pt x="28954" y="1910"/>
                    </a:cubicBezTo>
                    <a:cubicBezTo>
                      <a:pt x="29021" y="1843"/>
                      <a:pt x="28954" y="1710"/>
                      <a:pt x="28854" y="1676"/>
                    </a:cubicBezTo>
                    <a:cubicBezTo>
                      <a:pt x="28554" y="1576"/>
                      <a:pt x="28254" y="1510"/>
                      <a:pt x="27954" y="1510"/>
                    </a:cubicBezTo>
                    <a:close/>
                    <a:moveTo>
                      <a:pt x="27116" y="1534"/>
                    </a:moveTo>
                    <a:cubicBezTo>
                      <a:pt x="27097" y="1534"/>
                      <a:pt x="27076" y="1537"/>
                      <a:pt x="27053" y="1543"/>
                    </a:cubicBezTo>
                    <a:cubicBezTo>
                      <a:pt x="26753" y="1643"/>
                      <a:pt x="26486" y="1710"/>
                      <a:pt x="26219" y="1843"/>
                    </a:cubicBezTo>
                    <a:cubicBezTo>
                      <a:pt x="26119" y="1910"/>
                      <a:pt x="26086" y="2043"/>
                      <a:pt x="26119" y="2143"/>
                    </a:cubicBezTo>
                    <a:cubicBezTo>
                      <a:pt x="26186" y="2210"/>
                      <a:pt x="26252" y="2243"/>
                      <a:pt x="26352" y="2243"/>
                    </a:cubicBezTo>
                    <a:cubicBezTo>
                      <a:pt x="26386" y="2243"/>
                      <a:pt x="26386" y="2210"/>
                      <a:pt x="26386" y="2210"/>
                    </a:cubicBezTo>
                    <a:cubicBezTo>
                      <a:pt x="26619" y="2077"/>
                      <a:pt x="26886" y="2010"/>
                      <a:pt x="27120" y="1977"/>
                    </a:cubicBezTo>
                    <a:cubicBezTo>
                      <a:pt x="27253" y="1910"/>
                      <a:pt x="27320" y="1843"/>
                      <a:pt x="27286" y="1710"/>
                    </a:cubicBezTo>
                    <a:cubicBezTo>
                      <a:pt x="27259" y="1599"/>
                      <a:pt x="27208" y="1534"/>
                      <a:pt x="27116" y="1534"/>
                    </a:cubicBezTo>
                    <a:close/>
                    <a:moveTo>
                      <a:pt x="857" y="1530"/>
                    </a:moveTo>
                    <a:cubicBezTo>
                      <a:pt x="830" y="1530"/>
                      <a:pt x="801" y="1535"/>
                      <a:pt x="768" y="1543"/>
                    </a:cubicBezTo>
                    <a:cubicBezTo>
                      <a:pt x="701" y="1643"/>
                      <a:pt x="667" y="1743"/>
                      <a:pt x="701" y="1843"/>
                    </a:cubicBezTo>
                    <a:cubicBezTo>
                      <a:pt x="768" y="2077"/>
                      <a:pt x="934" y="2344"/>
                      <a:pt x="1068" y="2577"/>
                    </a:cubicBezTo>
                    <a:cubicBezTo>
                      <a:pt x="1101" y="2677"/>
                      <a:pt x="1168" y="2710"/>
                      <a:pt x="1235" y="2710"/>
                    </a:cubicBezTo>
                    <a:cubicBezTo>
                      <a:pt x="1268" y="2710"/>
                      <a:pt x="1335" y="2710"/>
                      <a:pt x="1368" y="2610"/>
                    </a:cubicBezTo>
                    <a:cubicBezTo>
                      <a:pt x="1501" y="2544"/>
                      <a:pt x="1501" y="2410"/>
                      <a:pt x="1435" y="2344"/>
                    </a:cubicBezTo>
                    <a:cubicBezTo>
                      <a:pt x="1301" y="2077"/>
                      <a:pt x="1201" y="1843"/>
                      <a:pt x="1068" y="1643"/>
                    </a:cubicBezTo>
                    <a:cubicBezTo>
                      <a:pt x="993" y="1568"/>
                      <a:pt x="936" y="1530"/>
                      <a:pt x="857" y="1530"/>
                    </a:cubicBezTo>
                    <a:close/>
                    <a:moveTo>
                      <a:pt x="16108" y="1601"/>
                    </a:moveTo>
                    <a:cubicBezTo>
                      <a:pt x="16053" y="1601"/>
                      <a:pt x="15995" y="1626"/>
                      <a:pt x="15945" y="1676"/>
                    </a:cubicBezTo>
                    <a:cubicBezTo>
                      <a:pt x="15878" y="1743"/>
                      <a:pt x="15878" y="1877"/>
                      <a:pt x="15945" y="1977"/>
                    </a:cubicBezTo>
                    <a:cubicBezTo>
                      <a:pt x="16078" y="2077"/>
                      <a:pt x="16212" y="2344"/>
                      <a:pt x="16279" y="2577"/>
                    </a:cubicBezTo>
                    <a:cubicBezTo>
                      <a:pt x="16345" y="2710"/>
                      <a:pt x="16412" y="2744"/>
                      <a:pt x="16512" y="2744"/>
                    </a:cubicBezTo>
                    <a:lnTo>
                      <a:pt x="16579" y="2744"/>
                    </a:lnTo>
                    <a:cubicBezTo>
                      <a:pt x="16679" y="2710"/>
                      <a:pt x="16746" y="2644"/>
                      <a:pt x="16712" y="2510"/>
                    </a:cubicBezTo>
                    <a:cubicBezTo>
                      <a:pt x="16579" y="2143"/>
                      <a:pt x="16445" y="1877"/>
                      <a:pt x="16245" y="1676"/>
                    </a:cubicBezTo>
                    <a:cubicBezTo>
                      <a:pt x="16212" y="1626"/>
                      <a:pt x="16162" y="1601"/>
                      <a:pt x="16108" y="1601"/>
                    </a:cubicBezTo>
                    <a:close/>
                    <a:moveTo>
                      <a:pt x="29528" y="1949"/>
                    </a:moveTo>
                    <a:cubicBezTo>
                      <a:pt x="29452" y="1949"/>
                      <a:pt x="29378" y="1996"/>
                      <a:pt x="29355" y="2043"/>
                    </a:cubicBezTo>
                    <a:cubicBezTo>
                      <a:pt x="29288" y="2177"/>
                      <a:pt x="29355" y="2310"/>
                      <a:pt x="29421" y="2344"/>
                    </a:cubicBezTo>
                    <a:cubicBezTo>
                      <a:pt x="29621" y="2410"/>
                      <a:pt x="29888" y="2577"/>
                      <a:pt x="30088" y="2744"/>
                    </a:cubicBezTo>
                    <a:cubicBezTo>
                      <a:pt x="30122" y="2811"/>
                      <a:pt x="30189" y="2811"/>
                      <a:pt x="30222" y="2811"/>
                    </a:cubicBezTo>
                    <a:cubicBezTo>
                      <a:pt x="30289" y="2811"/>
                      <a:pt x="30355" y="2811"/>
                      <a:pt x="30389" y="2710"/>
                    </a:cubicBezTo>
                    <a:cubicBezTo>
                      <a:pt x="30455" y="2644"/>
                      <a:pt x="30422" y="2510"/>
                      <a:pt x="30355" y="2410"/>
                    </a:cubicBezTo>
                    <a:cubicBezTo>
                      <a:pt x="30122" y="2243"/>
                      <a:pt x="29888" y="2077"/>
                      <a:pt x="29621" y="1977"/>
                    </a:cubicBezTo>
                    <a:cubicBezTo>
                      <a:pt x="29592" y="1957"/>
                      <a:pt x="29560" y="1949"/>
                      <a:pt x="29528" y="1949"/>
                    </a:cubicBezTo>
                    <a:close/>
                    <a:moveTo>
                      <a:pt x="13939" y="1935"/>
                    </a:moveTo>
                    <a:cubicBezTo>
                      <a:pt x="13885" y="1935"/>
                      <a:pt x="13827" y="1960"/>
                      <a:pt x="13777" y="2010"/>
                    </a:cubicBezTo>
                    <a:cubicBezTo>
                      <a:pt x="13543" y="2243"/>
                      <a:pt x="13377" y="2510"/>
                      <a:pt x="13243" y="2744"/>
                    </a:cubicBezTo>
                    <a:cubicBezTo>
                      <a:pt x="13176" y="2877"/>
                      <a:pt x="13243" y="3011"/>
                      <a:pt x="13343" y="3044"/>
                    </a:cubicBezTo>
                    <a:lnTo>
                      <a:pt x="13410" y="3044"/>
                    </a:lnTo>
                    <a:cubicBezTo>
                      <a:pt x="13510" y="3044"/>
                      <a:pt x="13543" y="3011"/>
                      <a:pt x="13610" y="2911"/>
                    </a:cubicBezTo>
                    <a:cubicBezTo>
                      <a:pt x="13743" y="2677"/>
                      <a:pt x="13877" y="2477"/>
                      <a:pt x="14077" y="2277"/>
                    </a:cubicBezTo>
                    <a:cubicBezTo>
                      <a:pt x="14177" y="2210"/>
                      <a:pt x="14177" y="2077"/>
                      <a:pt x="14077" y="2010"/>
                    </a:cubicBezTo>
                    <a:cubicBezTo>
                      <a:pt x="14044" y="1960"/>
                      <a:pt x="13994" y="1935"/>
                      <a:pt x="13939" y="1935"/>
                    </a:cubicBezTo>
                    <a:close/>
                    <a:moveTo>
                      <a:pt x="25600" y="2209"/>
                    </a:moveTo>
                    <a:cubicBezTo>
                      <a:pt x="25560" y="2209"/>
                      <a:pt x="25521" y="2220"/>
                      <a:pt x="25485" y="2243"/>
                    </a:cubicBezTo>
                    <a:cubicBezTo>
                      <a:pt x="25252" y="2377"/>
                      <a:pt x="25052" y="2544"/>
                      <a:pt x="24785" y="2744"/>
                    </a:cubicBezTo>
                    <a:cubicBezTo>
                      <a:pt x="24718" y="2844"/>
                      <a:pt x="24685" y="2977"/>
                      <a:pt x="24751" y="3044"/>
                    </a:cubicBezTo>
                    <a:cubicBezTo>
                      <a:pt x="24785" y="3077"/>
                      <a:pt x="24885" y="3144"/>
                      <a:pt x="24918" y="3144"/>
                    </a:cubicBezTo>
                    <a:cubicBezTo>
                      <a:pt x="25018" y="3144"/>
                      <a:pt x="25052" y="3144"/>
                      <a:pt x="25085" y="3077"/>
                    </a:cubicBezTo>
                    <a:cubicBezTo>
                      <a:pt x="25318" y="2877"/>
                      <a:pt x="25552" y="2710"/>
                      <a:pt x="25752" y="2577"/>
                    </a:cubicBezTo>
                    <a:cubicBezTo>
                      <a:pt x="25819" y="2510"/>
                      <a:pt x="25885" y="2377"/>
                      <a:pt x="25785" y="2310"/>
                    </a:cubicBezTo>
                    <a:cubicBezTo>
                      <a:pt x="25742" y="2246"/>
                      <a:pt x="25671" y="2209"/>
                      <a:pt x="25600" y="2209"/>
                    </a:cubicBezTo>
                    <a:close/>
                    <a:moveTo>
                      <a:pt x="30881" y="2989"/>
                    </a:moveTo>
                    <a:cubicBezTo>
                      <a:pt x="30823" y="2989"/>
                      <a:pt x="30761" y="3005"/>
                      <a:pt x="30722" y="3044"/>
                    </a:cubicBezTo>
                    <a:cubicBezTo>
                      <a:pt x="30689" y="3144"/>
                      <a:pt x="30689" y="3244"/>
                      <a:pt x="30756" y="3344"/>
                    </a:cubicBezTo>
                    <a:cubicBezTo>
                      <a:pt x="30956" y="3511"/>
                      <a:pt x="31123" y="3711"/>
                      <a:pt x="31356" y="3878"/>
                    </a:cubicBezTo>
                    <a:cubicBezTo>
                      <a:pt x="31389" y="3911"/>
                      <a:pt x="31456" y="3911"/>
                      <a:pt x="31523" y="3911"/>
                    </a:cubicBezTo>
                    <a:cubicBezTo>
                      <a:pt x="31556" y="3911"/>
                      <a:pt x="31590" y="3878"/>
                      <a:pt x="31623" y="3878"/>
                    </a:cubicBezTo>
                    <a:cubicBezTo>
                      <a:pt x="31723" y="3811"/>
                      <a:pt x="31723" y="3678"/>
                      <a:pt x="31623" y="3578"/>
                    </a:cubicBezTo>
                    <a:cubicBezTo>
                      <a:pt x="31423" y="3378"/>
                      <a:pt x="31223" y="3211"/>
                      <a:pt x="30989" y="3011"/>
                    </a:cubicBezTo>
                    <a:cubicBezTo>
                      <a:pt x="30961" y="2997"/>
                      <a:pt x="30922" y="2989"/>
                      <a:pt x="30881" y="2989"/>
                    </a:cubicBezTo>
                    <a:close/>
                    <a:moveTo>
                      <a:pt x="1629" y="2960"/>
                    </a:moveTo>
                    <a:cubicBezTo>
                      <a:pt x="1593" y="2960"/>
                      <a:pt x="1559" y="2974"/>
                      <a:pt x="1535" y="3011"/>
                    </a:cubicBezTo>
                    <a:cubicBezTo>
                      <a:pt x="1435" y="3077"/>
                      <a:pt x="1401" y="3211"/>
                      <a:pt x="1501" y="3311"/>
                    </a:cubicBezTo>
                    <a:cubicBezTo>
                      <a:pt x="1668" y="3544"/>
                      <a:pt x="1802" y="3811"/>
                      <a:pt x="2002" y="4011"/>
                    </a:cubicBezTo>
                    <a:cubicBezTo>
                      <a:pt x="2035" y="4045"/>
                      <a:pt x="2068" y="4078"/>
                      <a:pt x="2169" y="4078"/>
                    </a:cubicBezTo>
                    <a:cubicBezTo>
                      <a:pt x="2202" y="4078"/>
                      <a:pt x="2235" y="4078"/>
                      <a:pt x="2235" y="4011"/>
                    </a:cubicBezTo>
                    <a:cubicBezTo>
                      <a:pt x="2302" y="3911"/>
                      <a:pt x="2369" y="3811"/>
                      <a:pt x="2269" y="3711"/>
                    </a:cubicBezTo>
                    <a:cubicBezTo>
                      <a:pt x="2102" y="3511"/>
                      <a:pt x="2002" y="3311"/>
                      <a:pt x="1802" y="3044"/>
                    </a:cubicBezTo>
                    <a:cubicBezTo>
                      <a:pt x="1759" y="3002"/>
                      <a:pt x="1691" y="2960"/>
                      <a:pt x="1629" y="2960"/>
                    </a:cubicBezTo>
                    <a:close/>
                    <a:moveTo>
                      <a:pt x="24268" y="3273"/>
                    </a:moveTo>
                    <a:cubicBezTo>
                      <a:pt x="24218" y="3273"/>
                      <a:pt x="24164" y="3298"/>
                      <a:pt x="24118" y="3344"/>
                    </a:cubicBezTo>
                    <a:cubicBezTo>
                      <a:pt x="23917" y="3511"/>
                      <a:pt x="23717" y="3711"/>
                      <a:pt x="23517" y="3878"/>
                    </a:cubicBezTo>
                    <a:lnTo>
                      <a:pt x="23784" y="4178"/>
                    </a:lnTo>
                    <a:cubicBezTo>
                      <a:pt x="24017" y="3978"/>
                      <a:pt x="24218" y="3811"/>
                      <a:pt x="24384" y="3678"/>
                    </a:cubicBezTo>
                    <a:cubicBezTo>
                      <a:pt x="24518" y="3578"/>
                      <a:pt x="24518" y="3478"/>
                      <a:pt x="24418" y="3378"/>
                    </a:cubicBezTo>
                    <a:cubicBezTo>
                      <a:pt x="24382" y="3306"/>
                      <a:pt x="24327" y="3273"/>
                      <a:pt x="24268" y="3273"/>
                    </a:cubicBezTo>
                    <a:close/>
                    <a:moveTo>
                      <a:pt x="16579" y="3144"/>
                    </a:moveTo>
                    <a:cubicBezTo>
                      <a:pt x="16445" y="3144"/>
                      <a:pt x="16379" y="3211"/>
                      <a:pt x="16379" y="3344"/>
                    </a:cubicBezTo>
                    <a:cubicBezTo>
                      <a:pt x="16379" y="3578"/>
                      <a:pt x="16345" y="3878"/>
                      <a:pt x="16279" y="4145"/>
                    </a:cubicBezTo>
                    <a:cubicBezTo>
                      <a:pt x="16279" y="4245"/>
                      <a:pt x="16345" y="4345"/>
                      <a:pt x="16445" y="4378"/>
                    </a:cubicBezTo>
                    <a:lnTo>
                      <a:pt x="16512" y="4378"/>
                    </a:lnTo>
                    <a:cubicBezTo>
                      <a:pt x="16579" y="4378"/>
                      <a:pt x="16712" y="4345"/>
                      <a:pt x="16679" y="4212"/>
                    </a:cubicBezTo>
                    <a:cubicBezTo>
                      <a:pt x="16746" y="3911"/>
                      <a:pt x="16779" y="3644"/>
                      <a:pt x="16779" y="3344"/>
                    </a:cubicBezTo>
                    <a:cubicBezTo>
                      <a:pt x="16779" y="3211"/>
                      <a:pt x="16712" y="3144"/>
                      <a:pt x="16579" y="3144"/>
                    </a:cubicBezTo>
                    <a:close/>
                    <a:moveTo>
                      <a:pt x="13210" y="3378"/>
                    </a:moveTo>
                    <a:cubicBezTo>
                      <a:pt x="13076" y="3378"/>
                      <a:pt x="13010" y="3444"/>
                      <a:pt x="13010" y="3578"/>
                    </a:cubicBezTo>
                    <a:lnTo>
                      <a:pt x="13010" y="3745"/>
                    </a:lnTo>
                    <a:cubicBezTo>
                      <a:pt x="13010" y="4011"/>
                      <a:pt x="13010" y="4245"/>
                      <a:pt x="13076" y="4512"/>
                    </a:cubicBezTo>
                    <a:cubicBezTo>
                      <a:pt x="13110" y="4645"/>
                      <a:pt x="13210" y="4679"/>
                      <a:pt x="13276" y="4679"/>
                    </a:cubicBezTo>
                    <a:cubicBezTo>
                      <a:pt x="13276" y="4679"/>
                      <a:pt x="13343" y="4679"/>
                      <a:pt x="13343" y="4578"/>
                    </a:cubicBezTo>
                    <a:cubicBezTo>
                      <a:pt x="13443" y="4545"/>
                      <a:pt x="13543" y="4478"/>
                      <a:pt x="13510" y="4345"/>
                    </a:cubicBezTo>
                    <a:cubicBezTo>
                      <a:pt x="13443" y="4145"/>
                      <a:pt x="13410" y="3911"/>
                      <a:pt x="13410" y="3711"/>
                    </a:cubicBezTo>
                    <a:lnTo>
                      <a:pt x="13410" y="3578"/>
                    </a:lnTo>
                    <a:cubicBezTo>
                      <a:pt x="13410" y="3511"/>
                      <a:pt x="13343" y="3378"/>
                      <a:pt x="13210" y="3378"/>
                    </a:cubicBezTo>
                    <a:close/>
                    <a:moveTo>
                      <a:pt x="32107" y="4107"/>
                    </a:moveTo>
                    <a:cubicBezTo>
                      <a:pt x="32057" y="4107"/>
                      <a:pt x="32003" y="4132"/>
                      <a:pt x="31956" y="4178"/>
                    </a:cubicBezTo>
                    <a:cubicBezTo>
                      <a:pt x="31856" y="4245"/>
                      <a:pt x="31856" y="4378"/>
                      <a:pt x="31923" y="4478"/>
                    </a:cubicBezTo>
                    <a:lnTo>
                      <a:pt x="32423" y="5079"/>
                    </a:lnTo>
                    <a:cubicBezTo>
                      <a:pt x="32457" y="5146"/>
                      <a:pt x="32524" y="5179"/>
                      <a:pt x="32590" y="5179"/>
                    </a:cubicBezTo>
                    <a:lnTo>
                      <a:pt x="32757" y="5179"/>
                    </a:lnTo>
                    <a:cubicBezTo>
                      <a:pt x="32857" y="5079"/>
                      <a:pt x="32890" y="4979"/>
                      <a:pt x="32790" y="4879"/>
                    </a:cubicBezTo>
                    <a:cubicBezTo>
                      <a:pt x="32624" y="4679"/>
                      <a:pt x="32457" y="4412"/>
                      <a:pt x="32257" y="4212"/>
                    </a:cubicBezTo>
                    <a:cubicBezTo>
                      <a:pt x="32221" y="4140"/>
                      <a:pt x="32166" y="4107"/>
                      <a:pt x="32107" y="4107"/>
                    </a:cubicBezTo>
                    <a:close/>
                    <a:moveTo>
                      <a:pt x="23038" y="4332"/>
                    </a:moveTo>
                    <a:cubicBezTo>
                      <a:pt x="22990" y="4332"/>
                      <a:pt x="22947" y="4348"/>
                      <a:pt x="22917" y="4378"/>
                    </a:cubicBezTo>
                    <a:cubicBezTo>
                      <a:pt x="22717" y="4578"/>
                      <a:pt x="22483" y="4745"/>
                      <a:pt x="22283" y="4912"/>
                    </a:cubicBezTo>
                    <a:cubicBezTo>
                      <a:pt x="22216" y="5012"/>
                      <a:pt x="22183" y="5146"/>
                      <a:pt x="22250" y="5212"/>
                    </a:cubicBezTo>
                    <a:cubicBezTo>
                      <a:pt x="22283" y="5246"/>
                      <a:pt x="22383" y="5312"/>
                      <a:pt x="22416" y="5312"/>
                    </a:cubicBezTo>
                    <a:cubicBezTo>
                      <a:pt x="22450" y="5312"/>
                      <a:pt x="22516" y="5312"/>
                      <a:pt x="22550" y="5246"/>
                    </a:cubicBezTo>
                    <a:cubicBezTo>
                      <a:pt x="22750" y="5079"/>
                      <a:pt x="22950" y="4879"/>
                      <a:pt x="23150" y="4712"/>
                    </a:cubicBezTo>
                    <a:cubicBezTo>
                      <a:pt x="23284" y="4645"/>
                      <a:pt x="23284" y="4512"/>
                      <a:pt x="23217" y="4412"/>
                    </a:cubicBezTo>
                    <a:cubicBezTo>
                      <a:pt x="23162" y="4357"/>
                      <a:pt x="23097" y="4332"/>
                      <a:pt x="23038" y="4332"/>
                    </a:cubicBezTo>
                    <a:close/>
                    <a:moveTo>
                      <a:pt x="2719" y="4328"/>
                    </a:moveTo>
                    <a:cubicBezTo>
                      <a:pt x="2669" y="4328"/>
                      <a:pt x="2619" y="4345"/>
                      <a:pt x="2569" y="4378"/>
                    </a:cubicBezTo>
                    <a:cubicBezTo>
                      <a:pt x="2502" y="4478"/>
                      <a:pt x="2502" y="4578"/>
                      <a:pt x="2569" y="4679"/>
                    </a:cubicBezTo>
                    <a:cubicBezTo>
                      <a:pt x="2736" y="4879"/>
                      <a:pt x="2936" y="5079"/>
                      <a:pt x="3169" y="5312"/>
                    </a:cubicBezTo>
                    <a:cubicBezTo>
                      <a:pt x="3169" y="5346"/>
                      <a:pt x="3236" y="5346"/>
                      <a:pt x="3269" y="5346"/>
                    </a:cubicBezTo>
                    <a:cubicBezTo>
                      <a:pt x="3336" y="5346"/>
                      <a:pt x="3369" y="5346"/>
                      <a:pt x="3436" y="5246"/>
                    </a:cubicBezTo>
                    <a:cubicBezTo>
                      <a:pt x="3536" y="5179"/>
                      <a:pt x="3536" y="5045"/>
                      <a:pt x="3436" y="4979"/>
                    </a:cubicBezTo>
                    <a:cubicBezTo>
                      <a:pt x="3236" y="4812"/>
                      <a:pt x="3036" y="4578"/>
                      <a:pt x="2869" y="4378"/>
                    </a:cubicBezTo>
                    <a:cubicBezTo>
                      <a:pt x="2819" y="4345"/>
                      <a:pt x="2769" y="4328"/>
                      <a:pt x="2719" y="4328"/>
                    </a:cubicBezTo>
                    <a:close/>
                    <a:moveTo>
                      <a:pt x="16252" y="4733"/>
                    </a:moveTo>
                    <a:cubicBezTo>
                      <a:pt x="16154" y="4733"/>
                      <a:pt x="16071" y="4777"/>
                      <a:pt x="16045" y="4879"/>
                    </a:cubicBezTo>
                    <a:cubicBezTo>
                      <a:pt x="15945" y="5146"/>
                      <a:pt x="15845" y="5379"/>
                      <a:pt x="15678" y="5579"/>
                    </a:cubicBezTo>
                    <a:cubicBezTo>
                      <a:pt x="15578" y="5679"/>
                      <a:pt x="15611" y="5813"/>
                      <a:pt x="15712" y="5879"/>
                    </a:cubicBezTo>
                    <a:cubicBezTo>
                      <a:pt x="15745" y="5913"/>
                      <a:pt x="15778" y="5913"/>
                      <a:pt x="15845" y="5913"/>
                    </a:cubicBezTo>
                    <a:cubicBezTo>
                      <a:pt x="15912" y="5913"/>
                      <a:pt x="16012" y="5879"/>
                      <a:pt x="16045" y="5813"/>
                    </a:cubicBezTo>
                    <a:cubicBezTo>
                      <a:pt x="16212" y="5546"/>
                      <a:pt x="16345" y="5312"/>
                      <a:pt x="16445" y="5045"/>
                    </a:cubicBezTo>
                    <a:cubicBezTo>
                      <a:pt x="16512" y="4912"/>
                      <a:pt x="16445" y="4812"/>
                      <a:pt x="16345" y="4745"/>
                    </a:cubicBezTo>
                    <a:cubicBezTo>
                      <a:pt x="16314" y="4737"/>
                      <a:pt x="16282" y="4733"/>
                      <a:pt x="16252" y="4733"/>
                    </a:cubicBezTo>
                    <a:close/>
                    <a:moveTo>
                      <a:pt x="13603" y="4992"/>
                    </a:moveTo>
                    <a:cubicBezTo>
                      <a:pt x="13568" y="4992"/>
                      <a:pt x="13534" y="5000"/>
                      <a:pt x="13510" y="5012"/>
                    </a:cubicBezTo>
                    <a:cubicBezTo>
                      <a:pt x="13377" y="5079"/>
                      <a:pt x="13377" y="5212"/>
                      <a:pt x="13410" y="5312"/>
                    </a:cubicBezTo>
                    <a:cubicBezTo>
                      <a:pt x="13577" y="5546"/>
                      <a:pt x="13743" y="5813"/>
                      <a:pt x="13944" y="6013"/>
                    </a:cubicBezTo>
                    <a:cubicBezTo>
                      <a:pt x="14010" y="6046"/>
                      <a:pt x="14077" y="6080"/>
                      <a:pt x="14110" y="6080"/>
                    </a:cubicBezTo>
                    <a:cubicBezTo>
                      <a:pt x="14177" y="6080"/>
                      <a:pt x="14210" y="6080"/>
                      <a:pt x="14244" y="6013"/>
                    </a:cubicBezTo>
                    <a:cubicBezTo>
                      <a:pt x="14344" y="5913"/>
                      <a:pt x="14344" y="5813"/>
                      <a:pt x="14244" y="5713"/>
                    </a:cubicBezTo>
                    <a:cubicBezTo>
                      <a:pt x="14077" y="5512"/>
                      <a:pt x="13910" y="5312"/>
                      <a:pt x="13777" y="5079"/>
                    </a:cubicBezTo>
                    <a:cubicBezTo>
                      <a:pt x="13735" y="5015"/>
                      <a:pt x="13665" y="4992"/>
                      <a:pt x="13603" y="4992"/>
                    </a:cubicBezTo>
                    <a:close/>
                    <a:moveTo>
                      <a:pt x="21722" y="5378"/>
                    </a:moveTo>
                    <a:cubicBezTo>
                      <a:pt x="21687" y="5378"/>
                      <a:pt x="21651" y="5389"/>
                      <a:pt x="21616" y="5412"/>
                    </a:cubicBezTo>
                    <a:cubicBezTo>
                      <a:pt x="21416" y="5579"/>
                      <a:pt x="21182" y="5746"/>
                      <a:pt x="20949" y="5879"/>
                    </a:cubicBezTo>
                    <a:cubicBezTo>
                      <a:pt x="20849" y="5979"/>
                      <a:pt x="20849" y="6080"/>
                      <a:pt x="20882" y="6180"/>
                    </a:cubicBezTo>
                    <a:cubicBezTo>
                      <a:pt x="20915" y="6213"/>
                      <a:pt x="20949" y="6246"/>
                      <a:pt x="21049" y="6246"/>
                    </a:cubicBezTo>
                    <a:cubicBezTo>
                      <a:pt x="21082" y="6246"/>
                      <a:pt x="21115" y="6246"/>
                      <a:pt x="21182" y="6213"/>
                    </a:cubicBezTo>
                    <a:cubicBezTo>
                      <a:pt x="21416" y="6080"/>
                      <a:pt x="21616" y="5913"/>
                      <a:pt x="21883" y="5746"/>
                    </a:cubicBezTo>
                    <a:cubicBezTo>
                      <a:pt x="21949" y="5679"/>
                      <a:pt x="21983" y="5546"/>
                      <a:pt x="21916" y="5479"/>
                    </a:cubicBezTo>
                    <a:cubicBezTo>
                      <a:pt x="21851" y="5414"/>
                      <a:pt x="21787" y="5378"/>
                      <a:pt x="21722" y="5378"/>
                    </a:cubicBezTo>
                    <a:close/>
                    <a:moveTo>
                      <a:pt x="3869" y="5524"/>
                    </a:moveTo>
                    <a:cubicBezTo>
                      <a:pt x="3804" y="5524"/>
                      <a:pt x="3742" y="5540"/>
                      <a:pt x="3703" y="5579"/>
                    </a:cubicBezTo>
                    <a:cubicBezTo>
                      <a:pt x="3670" y="5679"/>
                      <a:pt x="3670" y="5813"/>
                      <a:pt x="3736" y="5879"/>
                    </a:cubicBezTo>
                    <a:cubicBezTo>
                      <a:pt x="3936" y="6046"/>
                      <a:pt x="4170" y="6213"/>
                      <a:pt x="4403" y="6380"/>
                    </a:cubicBezTo>
                    <a:cubicBezTo>
                      <a:pt x="4437" y="6413"/>
                      <a:pt x="4504" y="6413"/>
                      <a:pt x="4537" y="6413"/>
                    </a:cubicBezTo>
                    <a:cubicBezTo>
                      <a:pt x="4604" y="6413"/>
                      <a:pt x="4670" y="6380"/>
                      <a:pt x="4704" y="6346"/>
                    </a:cubicBezTo>
                    <a:cubicBezTo>
                      <a:pt x="4770" y="6246"/>
                      <a:pt x="4737" y="6146"/>
                      <a:pt x="4670" y="6046"/>
                    </a:cubicBezTo>
                    <a:cubicBezTo>
                      <a:pt x="4403" y="5879"/>
                      <a:pt x="4203" y="5713"/>
                      <a:pt x="4003" y="5546"/>
                    </a:cubicBezTo>
                    <a:cubicBezTo>
                      <a:pt x="3962" y="5532"/>
                      <a:pt x="3915" y="5524"/>
                      <a:pt x="3869" y="5524"/>
                    </a:cubicBezTo>
                    <a:close/>
                    <a:moveTo>
                      <a:pt x="32990" y="5499"/>
                    </a:moveTo>
                    <a:cubicBezTo>
                      <a:pt x="32964" y="5499"/>
                      <a:pt x="32942" y="5504"/>
                      <a:pt x="32924" y="5512"/>
                    </a:cubicBezTo>
                    <a:cubicBezTo>
                      <a:pt x="32857" y="5579"/>
                      <a:pt x="32790" y="5713"/>
                      <a:pt x="32857" y="5813"/>
                    </a:cubicBezTo>
                    <a:cubicBezTo>
                      <a:pt x="32957" y="6013"/>
                      <a:pt x="33091" y="6246"/>
                      <a:pt x="33191" y="6513"/>
                    </a:cubicBezTo>
                    <a:cubicBezTo>
                      <a:pt x="33224" y="6580"/>
                      <a:pt x="33291" y="6647"/>
                      <a:pt x="33391" y="6647"/>
                    </a:cubicBezTo>
                    <a:cubicBezTo>
                      <a:pt x="33391" y="6647"/>
                      <a:pt x="33424" y="6647"/>
                      <a:pt x="33458" y="6680"/>
                    </a:cubicBezTo>
                    <a:cubicBezTo>
                      <a:pt x="33591" y="6580"/>
                      <a:pt x="33624" y="6513"/>
                      <a:pt x="33591" y="6380"/>
                    </a:cubicBezTo>
                    <a:cubicBezTo>
                      <a:pt x="33458" y="6080"/>
                      <a:pt x="33324" y="5846"/>
                      <a:pt x="33224" y="5579"/>
                    </a:cubicBezTo>
                    <a:cubicBezTo>
                      <a:pt x="33151" y="5530"/>
                      <a:pt x="33060" y="5499"/>
                      <a:pt x="32990" y="5499"/>
                    </a:cubicBezTo>
                    <a:close/>
                    <a:moveTo>
                      <a:pt x="20276" y="6267"/>
                    </a:moveTo>
                    <a:cubicBezTo>
                      <a:pt x="20252" y="6267"/>
                      <a:pt x="20231" y="6271"/>
                      <a:pt x="20215" y="6280"/>
                    </a:cubicBezTo>
                    <a:cubicBezTo>
                      <a:pt x="19948" y="6413"/>
                      <a:pt x="19714" y="6547"/>
                      <a:pt x="19448" y="6647"/>
                    </a:cubicBezTo>
                    <a:cubicBezTo>
                      <a:pt x="19314" y="6680"/>
                      <a:pt x="19281" y="6747"/>
                      <a:pt x="19314" y="6880"/>
                    </a:cubicBezTo>
                    <a:cubicBezTo>
                      <a:pt x="19381" y="6980"/>
                      <a:pt x="19448" y="7014"/>
                      <a:pt x="19548" y="7014"/>
                    </a:cubicBezTo>
                    <a:lnTo>
                      <a:pt x="19614" y="7014"/>
                    </a:lnTo>
                    <a:cubicBezTo>
                      <a:pt x="19881" y="6913"/>
                      <a:pt x="20181" y="6780"/>
                      <a:pt x="20415" y="6680"/>
                    </a:cubicBezTo>
                    <a:cubicBezTo>
                      <a:pt x="20515" y="6580"/>
                      <a:pt x="20548" y="6446"/>
                      <a:pt x="20515" y="6380"/>
                    </a:cubicBezTo>
                    <a:cubicBezTo>
                      <a:pt x="20440" y="6305"/>
                      <a:pt x="20346" y="6267"/>
                      <a:pt x="20276" y="6267"/>
                    </a:cubicBezTo>
                    <a:close/>
                    <a:moveTo>
                      <a:pt x="15307" y="6196"/>
                    </a:moveTo>
                    <a:cubicBezTo>
                      <a:pt x="15253" y="6196"/>
                      <a:pt x="15194" y="6213"/>
                      <a:pt x="15144" y="6246"/>
                    </a:cubicBezTo>
                    <a:lnTo>
                      <a:pt x="15044" y="6380"/>
                    </a:lnTo>
                    <a:cubicBezTo>
                      <a:pt x="14978" y="6346"/>
                      <a:pt x="14911" y="6313"/>
                      <a:pt x="14878" y="6246"/>
                    </a:cubicBezTo>
                    <a:cubicBezTo>
                      <a:pt x="14842" y="6223"/>
                      <a:pt x="14803" y="6212"/>
                      <a:pt x="14763" y="6212"/>
                    </a:cubicBezTo>
                    <a:cubicBezTo>
                      <a:pt x="14691" y="6212"/>
                      <a:pt x="14620" y="6248"/>
                      <a:pt x="14577" y="6313"/>
                    </a:cubicBezTo>
                    <a:cubicBezTo>
                      <a:pt x="14477" y="6380"/>
                      <a:pt x="14544" y="6513"/>
                      <a:pt x="14611" y="6580"/>
                    </a:cubicBezTo>
                    <a:cubicBezTo>
                      <a:pt x="14644" y="6580"/>
                      <a:pt x="14644" y="6647"/>
                      <a:pt x="14711" y="6647"/>
                    </a:cubicBezTo>
                    <a:lnTo>
                      <a:pt x="14577" y="6747"/>
                    </a:lnTo>
                    <a:cubicBezTo>
                      <a:pt x="14511" y="6847"/>
                      <a:pt x="14444" y="6980"/>
                      <a:pt x="14544" y="7047"/>
                    </a:cubicBezTo>
                    <a:cubicBezTo>
                      <a:pt x="14577" y="7080"/>
                      <a:pt x="14677" y="7147"/>
                      <a:pt x="14711" y="7147"/>
                    </a:cubicBezTo>
                    <a:cubicBezTo>
                      <a:pt x="14744" y="7147"/>
                      <a:pt x="14778" y="7147"/>
                      <a:pt x="14844" y="7214"/>
                    </a:cubicBezTo>
                    <a:cubicBezTo>
                      <a:pt x="14911" y="7147"/>
                      <a:pt x="14978" y="7080"/>
                      <a:pt x="15078" y="7014"/>
                    </a:cubicBezTo>
                    <a:cubicBezTo>
                      <a:pt x="15144" y="7047"/>
                      <a:pt x="15278" y="7080"/>
                      <a:pt x="15378" y="7147"/>
                    </a:cubicBezTo>
                    <a:cubicBezTo>
                      <a:pt x="15402" y="7155"/>
                      <a:pt x="15427" y="7159"/>
                      <a:pt x="15453" y="7159"/>
                    </a:cubicBezTo>
                    <a:cubicBezTo>
                      <a:pt x="15537" y="7159"/>
                      <a:pt x="15627" y="7115"/>
                      <a:pt x="15678" y="7014"/>
                    </a:cubicBezTo>
                    <a:cubicBezTo>
                      <a:pt x="15712" y="6880"/>
                      <a:pt x="15678" y="6747"/>
                      <a:pt x="15545" y="6713"/>
                    </a:cubicBezTo>
                    <a:cubicBezTo>
                      <a:pt x="15511" y="6680"/>
                      <a:pt x="15445" y="6680"/>
                      <a:pt x="15411" y="6647"/>
                    </a:cubicBezTo>
                    <a:cubicBezTo>
                      <a:pt x="15411" y="6580"/>
                      <a:pt x="15445" y="6580"/>
                      <a:pt x="15445" y="6547"/>
                    </a:cubicBezTo>
                    <a:cubicBezTo>
                      <a:pt x="15545" y="6480"/>
                      <a:pt x="15545" y="6346"/>
                      <a:pt x="15445" y="6246"/>
                    </a:cubicBezTo>
                    <a:cubicBezTo>
                      <a:pt x="15411" y="6213"/>
                      <a:pt x="15361" y="6196"/>
                      <a:pt x="15307" y="6196"/>
                    </a:cubicBezTo>
                    <a:close/>
                    <a:moveTo>
                      <a:pt x="5272" y="6401"/>
                    </a:moveTo>
                    <a:cubicBezTo>
                      <a:pt x="5177" y="6401"/>
                      <a:pt x="5096" y="6438"/>
                      <a:pt x="5071" y="6513"/>
                    </a:cubicBezTo>
                    <a:cubicBezTo>
                      <a:pt x="5037" y="6647"/>
                      <a:pt x="5071" y="6747"/>
                      <a:pt x="5171" y="6813"/>
                    </a:cubicBezTo>
                    <a:cubicBezTo>
                      <a:pt x="5404" y="6980"/>
                      <a:pt x="5671" y="7080"/>
                      <a:pt x="5905" y="7214"/>
                    </a:cubicBezTo>
                    <a:cubicBezTo>
                      <a:pt x="5938" y="7247"/>
                      <a:pt x="5938" y="7247"/>
                      <a:pt x="6005" y="7247"/>
                    </a:cubicBezTo>
                    <a:cubicBezTo>
                      <a:pt x="6038" y="7247"/>
                      <a:pt x="6105" y="7214"/>
                      <a:pt x="6171" y="7080"/>
                    </a:cubicBezTo>
                    <a:cubicBezTo>
                      <a:pt x="6238" y="6980"/>
                      <a:pt x="6171" y="6847"/>
                      <a:pt x="6071" y="6813"/>
                    </a:cubicBezTo>
                    <a:cubicBezTo>
                      <a:pt x="5838" y="6680"/>
                      <a:pt x="5604" y="6547"/>
                      <a:pt x="5371" y="6413"/>
                    </a:cubicBezTo>
                    <a:cubicBezTo>
                      <a:pt x="5337" y="6405"/>
                      <a:pt x="5304" y="6401"/>
                      <a:pt x="5272" y="6401"/>
                    </a:cubicBezTo>
                    <a:close/>
                    <a:moveTo>
                      <a:pt x="18731" y="6838"/>
                    </a:moveTo>
                    <a:cubicBezTo>
                      <a:pt x="18715" y="6838"/>
                      <a:pt x="18697" y="6841"/>
                      <a:pt x="18680" y="6847"/>
                    </a:cubicBezTo>
                    <a:cubicBezTo>
                      <a:pt x="18413" y="6880"/>
                      <a:pt x="18113" y="6913"/>
                      <a:pt x="17880" y="6980"/>
                    </a:cubicBezTo>
                    <a:cubicBezTo>
                      <a:pt x="17780" y="6980"/>
                      <a:pt x="17713" y="7047"/>
                      <a:pt x="17713" y="7180"/>
                    </a:cubicBezTo>
                    <a:cubicBezTo>
                      <a:pt x="17713" y="7314"/>
                      <a:pt x="17780" y="7380"/>
                      <a:pt x="17913" y="7380"/>
                    </a:cubicBezTo>
                    <a:cubicBezTo>
                      <a:pt x="18247" y="7347"/>
                      <a:pt x="18547" y="7314"/>
                      <a:pt x="18747" y="7247"/>
                    </a:cubicBezTo>
                    <a:cubicBezTo>
                      <a:pt x="18880" y="7214"/>
                      <a:pt x="18947" y="7147"/>
                      <a:pt x="18914" y="7014"/>
                    </a:cubicBezTo>
                    <a:cubicBezTo>
                      <a:pt x="18886" y="6903"/>
                      <a:pt x="18813" y="6838"/>
                      <a:pt x="18731" y="6838"/>
                    </a:cubicBezTo>
                    <a:close/>
                    <a:moveTo>
                      <a:pt x="16345" y="6880"/>
                    </a:moveTo>
                    <a:cubicBezTo>
                      <a:pt x="16212" y="6880"/>
                      <a:pt x="16112" y="6913"/>
                      <a:pt x="16078" y="7047"/>
                    </a:cubicBezTo>
                    <a:cubicBezTo>
                      <a:pt x="16078" y="7180"/>
                      <a:pt x="16112" y="7247"/>
                      <a:pt x="16245" y="7280"/>
                    </a:cubicBezTo>
                    <a:cubicBezTo>
                      <a:pt x="16545" y="7380"/>
                      <a:pt x="16846" y="7414"/>
                      <a:pt x="17113" y="7414"/>
                    </a:cubicBezTo>
                    <a:cubicBezTo>
                      <a:pt x="17213" y="7414"/>
                      <a:pt x="17279" y="7347"/>
                      <a:pt x="17346" y="7214"/>
                    </a:cubicBezTo>
                    <a:cubicBezTo>
                      <a:pt x="17346" y="7147"/>
                      <a:pt x="17246" y="7014"/>
                      <a:pt x="17113" y="7014"/>
                    </a:cubicBezTo>
                    <a:cubicBezTo>
                      <a:pt x="16846" y="6947"/>
                      <a:pt x="16579" y="6913"/>
                      <a:pt x="16345" y="6880"/>
                    </a:cubicBezTo>
                    <a:close/>
                    <a:moveTo>
                      <a:pt x="6764" y="7202"/>
                    </a:moveTo>
                    <a:cubicBezTo>
                      <a:pt x="6681" y="7202"/>
                      <a:pt x="6597" y="7245"/>
                      <a:pt x="6572" y="7347"/>
                    </a:cubicBezTo>
                    <a:cubicBezTo>
                      <a:pt x="6538" y="7414"/>
                      <a:pt x="6572" y="7547"/>
                      <a:pt x="6705" y="7581"/>
                    </a:cubicBezTo>
                    <a:cubicBezTo>
                      <a:pt x="6939" y="7714"/>
                      <a:pt x="7205" y="7814"/>
                      <a:pt x="7506" y="7881"/>
                    </a:cubicBezTo>
                    <a:lnTo>
                      <a:pt x="7539" y="7881"/>
                    </a:lnTo>
                    <a:cubicBezTo>
                      <a:pt x="7606" y="7881"/>
                      <a:pt x="7706" y="7814"/>
                      <a:pt x="7739" y="7714"/>
                    </a:cubicBezTo>
                    <a:cubicBezTo>
                      <a:pt x="7773" y="7647"/>
                      <a:pt x="7739" y="7514"/>
                      <a:pt x="7606" y="7481"/>
                    </a:cubicBezTo>
                    <a:cubicBezTo>
                      <a:pt x="7339" y="7380"/>
                      <a:pt x="7072" y="7314"/>
                      <a:pt x="6839" y="7214"/>
                    </a:cubicBezTo>
                    <a:cubicBezTo>
                      <a:pt x="6815" y="7206"/>
                      <a:pt x="6789" y="7202"/>
                      <a:pt x="6764" y="7202"/>
                    </a:cubicBezTo>
                    <a:close/>
                    <a:moveTo>
                      <a:pt x="13991" y="7201"/>
                    </a:moveTo>
                    <a:cubicBezTo>
                      <a:pt x="13964" y="7201"/>
                      <a:pt x="13937" y="7205"/>
                      <a:pt x="13910" y="7214"/>
                    </a:cubicBezTo>
                    <a:cubicBezTo>
                      <a:pt x="13677" y="7347"/>
                      <a:pt x="13410" y="7481"/>
                      <a:pt x="13176" y="7547"/>
                    </a:cubicBezTo>
                    <a:cubicBezTo>
                      <a:pt x="13043" y="7581"/>
                      <a:pt x="13010" y="7681"/>
                      <a:pt x="13043" y="7814"/>
                    </a:cubicBezTo>
                    <a:cubicBezTo>
                      <a:pt x="13076" y="7881"/>
                      <a:pt x="13176" y="7914"/>
                      <a:pt x="13243" y="7914"/>
                    </a:cubicBezTo>
                    <a:cubicBezTo>
                      <a:pt x="13276" y="7914"/>
                      <a:pt x="13343" y="7914"/>
                      <a:pt x="13310" y="7948"/>
                    </a:cubicBezTo>
                    <a:cubicBezTo>
                      <a:pt x="13610" y="7847"/>
                      <a:pt x="13877" y="7714"/>
                      <a:pt x="14110" y="7581"/>
                    </a:cubicBezTo>
                    <a:cubicBezTo>
                      <a:pt x="14210" y="7514"/>
                      <a:pt x="14244" y="7380"/>
                      <a:pt x="14210" y="7280"/>
                    </a:cubicBezTo>
                    <a:cubicBezTo>
                      <a:pt x="14137" y="7232"/>
                      <a:pt x="14064" y="7201"/>
                      <a:pt x="13991" y="7201"/>
                    </a:cubicBezTo>
                    <a:close/>
                    <a:moveTo>
                      <a:pt x="8373" y="7647"/>
                    </a:moveTo>
                    <a:cubicBezTo>
                      <a:pt x="8240" y="7647"/>
                      <a:pt x="8106" y="7681"/>
                      <a:pt x="8106" y="7814"/>
                    </a:cubicBezTo>
                    <a:cubicBezTo>
                      <a:pt x="8106" y="7914"/>
                      <a:pt x="8173" y="8014"/>
                      <a:pt x="8273" y="8048"/>
                    </a:cubicBezTo>
                    <a:cubicBezTo>
                      <a:pt x="8573" y="8148"/>
                      <a:pt x="8873" y="8181"/>
                      <a:pt x="9174" y="8214"/>
                    </a:cubicBezTo>
                    <a:cubicBezTo>
                      <a:pt x="9240" y="8214"/>
                      <a:pt x="9340" y="8181"/>
                      <a:pt x="9340" y="8048"/>
                    </a:cubicBezTo>
                    <a:cubicBezTo>
                      <a:pt x="9374" y="7914"/>
                      <a:pt x="9274" y="7814"/>
                      <a:pt x="9174" y="7814"/>
                    </a:cubicBezTo>
                    <a:cubicBezTo>
                      <a:pt x="8907" y="7747"/>
                      <a:pt x="8606" y="7681"/>
                      <a:pt x="8373" y="7647"/>
                    </a:cubicBezTo>
                    <a:close/>
                    <a:moveTo>
                      <a:pt x="33690" y="7005"/>
                    </a:moveTo>
                    <a:cubicBezTo>
                      <a:pt x="33669" y="7005"/>
                      <a:pt x="33647" y="7008"/>
                      <a:pt x="33624" y="7014"/>
                    </a:cubicBezTo>
                    <a:cubicBezTo>
                      <a:pt x="33524" y="7047"/>
                      <a:pt x="33424" y="7114"/>
                      <a:pt x="33458" y="7247"/>
                    </a:cubicBezTo>
                    <a:cubicBezTo>
                      <a:pt x="33524" y="7514"/>
                      <a:pt x="33558" y="7814"/>
                      <a:pt x="33591" y="8048"/>
                    </a:cubicBezTo>
                    <a:cubicBezTo>
                      <a:pt x="33591" y="8148"/>
                      <a:pt x="33691" y="8214"/>
                      <a:pt x="33791" y="8214"/>
                    </a:cubicBezTo>
                    <a:cubicBezTo>
                      <a:pt x="33925" y="8214"/>
                      <a:pt x="34025" y="8148"/>
                      <a:pt x="34058" y="8014"/>
                    </a:cubicBezTo>
                    <a:cubicBezTo>
                      <a:pt x="34025" y="7747"/>
                      <a:pt x="33958" y="7481"/>
                      <a:pt x="33891" y="7180"/>
                    </a:cubicBezTo>
                    <a:cubicBezTo>
                      <a:pt x="33864" y="7070"/>
                      <a:pt x="33790" y="7005"/>
                      <a:pt x="33690" y="7005"/>
                    </a:cubicBezTo>
                    <a:close/>
                    <a:moveTo>
                      <a:pt x="12459" y="7741"/>
                    </a:moveTo>
                    <a:cubicBezTo>
                      <a:pt x="12444" y="7741"/>
                      <a:pt x="12427" y="7743"/>
                      <a:pt x="12409" y="7747"/>
                    </a:cubicBezTo>
                    <a:cubicBezTo>
                      <a:pt x="12176" y="7814"/>
                      <a:pt x="11909" y="7847"/>
                      <a:pt x="11609" y="7881"/>
                    </a:cubicBezTo>
                    <a:cubicBezTo>
                      <a:pt x="11542" y="7914"/>
                      <a:pt x="11442" y="8014"/>
                      <a:pt x="11442" y="8148"/>
                    </a:cubicBezTo>
                    <a:cubicBezTo>
                      <a:pt x="11442" y="8214"/>
                      <a:pt x="11542" y="8314"/>
                      <a:pt x="11675" y="8314"/>
                    </a:cubicBezTo>
                    <a:cubicBezTo>
                      <a:pt x="11942" y="8248"/>
                      <a:pt x="12242" y="8214"/>
                      <a:pt x="12509" y="8181"/>
                    </a:cubicBezTo>
                    <a:cubicBezTo>
                      <a:pt x="12609" y="8148"/>
                      <a:pt x="12709" y="8048"/>
                      <a:pt x="12676" y="7914"/>
                    </a:cubicBezTo>
                    <a:cubicBezTo>
                      <a:pt x="12618" y="7828"/>
                      <a:pt x="12560" y="7741"/>
                      <a:pt x="12459" y="7741"/>
                    </a:cubicBezTo>
                    <a:close/>
                    <a:moveTo>
                      <a:pt x="9941" y="7881"/>
                    </a:moveTo>
                    <a:cubicBezTo>
                      <a:pt x="9874" y="7881"/>
                      <a:pt x="9741" y="7981"/>
                      <a:pt x="9741" y="8081"/>
                    </a:cubicBezTo>
                    <a:cubicBezTo>
                      <a:pt x="9741" y="8181"/>
                      <a:pt x="9841" y="8314"/>
                      <a:pt x="9941" y="8314"/>
                    </a:cubicBezTo>
                    <a:cubicBezTo>
                      <a:pt x="10241" y="8348"/>
                      <a:pt x="10508" y="8348"/>
                      <a:pt x="10741" y="8348"/>
                    </a:cubicBezTo>
                    <a:lnTo>
                      <a:pt x="10775" y="8348"/>
                    </a:lnTo>
                    <a:cubicBezTo>
                      <a:pt x="10908" y="8348"/>
                      <a:pt x="10975" y="8248"/>
                      <a:pt x="10975" y="8148"/>
                    </a:cubicBezTo>
                    <a:cubicBezTo>
                      <a:pt x="10975" y="8014"/>
                      <a:pt x="10908" y="7914"/>
                      <a:pt x="10775" y="7914"/>
                    </a:cubicBezTo>
                    <a:lnTo>
                      <a:pt x="10708" y="7914"/>
                    </a:lnTo>
                    <a:cubicBezTo>
                      <a:pt x="10441" y="7914"/>
                      <a:pt x="10208" y="7881"/>
                      <a:pt x="9941" y="7881"/>
                    </a:cubicBezTo>
                    <a:close/>
                    <a:moveTo>
                      <a:pt x="33791" y="8648"/>
                    </a:moveTo>
                    <a:cubicBezTo>
                      <a:pt x="33691" y="8648"/>
                      <a:pt x="33591" y="8715"/>
                      <a:pt x="33591" y="8848"/>
                    </a:cubicBezTo>
                    <a:cubicBezTo>
                      <a:pt x="33558" y="9082"/>
                      <a:pt x="33524" y="9382"/>
                      <a:pt x="33458" y="9649"/>
                    </a:cubicBezTo>
                    <a:cubicBezTo>
                      <a:pt x="33458" y="9749"/>
                      <a:pt x="33524" y="9849"/>
                      <a:pt x="33624" y="9882"/>
                    </a:cubicBezTo>
                    <a:lnTo>
                      <a:pt x="33691" y="9882"/>
                    </a:lnTo>
                    <a:cubicBezTo>
                      <a:pt x="33791" y="9882"/>
                      <a:pt x="33891" y="9849"/>
                      <a:pt x="33891" y="9715"/>
                    </a:cubicBezTo>
                    <a:cubicBezTo>
                      <a:pt x="33958" y="9415"/>
                      <a:pt x="34025" y="9148"/>
                      <a:pt x="34025" y="8848"/>
                    </a:cubicBezTo>
                    <a:cubicBezTo>
                      <a:pt x="34025" y="8748"/>
                      <a:pt x="33925" y="8648"/>
                      <a:pt x="33791" y="8648"/>
                    </a:cubicBezTo>
                    <a:close/>
                    <a:moveTo>
                      <a:pt x="33401" y="10237"/>
                    </a:moveTo>
                    <a:cubicBezTo>
                      <a:pt x="33333" y="10237"/>
                      <a:pt x="33250" y="10281"/>
                      <a:pt x="33224" y="10383"/>
                    </a:cubicBezTo>
                    <a:cubicBezTo>
                      <a:pt x="33124" y="10649"/>
                      <a:pt x="33024" y="10850"/>
                      <a:pt x="32890" y="11083"/>
                    </a:cubicBezTo>
                    <a:cubicBezTo>
                      <a:pt x="32824" y="11217"/>
                      <a:pt x="32890" y="11350"/>
                      <a:pt x="32957" y="11383"/>
                    </a:cubicBezTo>
                    <a:cubicBezTo>
                      <a:pt x="33024" y="11417"/>
                      <a:pt x="33057" y="11417"/>
                      <a:pt x="33091" y="11417"/>
                    </a:cubicBezTo>
                    <a:cubicBezTo>
                      <a:pt x="33191" y="11417"/>
                      <a:pt x="33224" y="11383"/>
                      <a:pt x="33224" y="11317"/>
                    </a:cubicBezTo>
                    <a:cubicBezTo>
                      <a:pt x="33357" y="11050"/>
                      <a:pt x="33458" y="10750"/>
                      <a:pt x="33591" y="10516"/>
                    </a:cubicBezTo>
                    <a:cubicBezTo>
                      <a:pt x="33624" y="10416"/>
                      <a:pt x="33591" y="10316"/>
                      <a:pt x="33458" y="10249"/>
                    </a:cubicBezTo>
                    <a:cubicBezTo>
                      <a:pt x="33442" y="10241"/>
                      <a:pt x="33422" y="10237"/>
                      <a:pt x="33401" y="10237"/>
                    </a:cubicBezTo>
                    <a:close/>
                    <a:moveTo>
                      <a:pt x="32589" y="11695"/>
                    </a:moveTo>
                    <a:cubicBezTo>
                      <a:pt x="32525" y="11695"/>
                      <a:pt x="32463" y="11711"/>
                      <a:pt x="32423" y="11750"/>
                    </a:cubicBezTo>
                    <a:cubicBezTo>
                      <a:pt x="32257" y="11984"/>
                      <a:pt x="32057" y="12151"/>
                      <a:pt x="31890" y="12317"/>
                    </a:cubicBezTo>
                    <a:cubicBezTo>
                      <a:pt x="31790" y="12384"/>
                      <a:pt x="31790" y="12517"/>
                      <a:pt x="31890" y="12584"/>
                    </a:cubicBezTo>
                    <a:cubicBezTo>
                      <a:pt x="31923" y="12651"/>
                      <a:pt x="32023" y="12684"/>
                      <a:pt x="32057" y="12684"/>
                    </a:cubicBezTo>
                    <a:cubicBezTo>
                      <a:pt x="32123" y="12684"/>
                      <a:pt x="32190" y="12684"/>
                      <a:pt x="32157" y="12584"/>
                    </a:cubicBezTo>
                    <a:cubicBezTo>
                      <a:pt x="32390" y="12417"/>
                      <a:pt x="32590" y="12217"/>
                      <a:pt x="32757" y="12017"/>
                    </a:cubicBezTo>
                    <a:cubicBezTo>
                      <a:pt x="32790" y="11917"/>
                      <a:pt x="32790" y="11817"/>
                      <a:pt x="32724" y="11717"/>
                    </a:cubicBezTo>
                    <a:cubicBezTo>
                      <a:pt x="32682" y="11703"/>
                      <a:pt x="32635" y="11695"/>
                      <a:pt x="32589" y="116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7"/>
              <p:cNvSpPr/>
              <p:nvPr/>
            </p:nvSpPr>
            <p:spPr>
              <a:xfrm>
                <a:off x="6875824" y="773274"/>
                <a:ext cx="1401371" cy="1086292"/>
              </a:xfrm>
              <a:custGeom>
                <a:avLst/>
                <a:gdLst/>
                <a:ahLst/>
                <a:cxnLst/>
                <a:rect l="l" t="t" r="r" b="b"/>
                <a:pathLst>
                  <a:path w="30053" h="23296" extrusionOk="0">
                    <a:moveTo>
                      <a:pt x="15116" y="0"/>
                    </a:moveTo>
                    <a:cubicBezTo>
                      <a:pt x="14364" y="0"/>
                      <a:pt x="13573" y="43"/>
                      <a:pt x="12743" y="132"/>
                    </a:cubicBezTo>
                    <a:cubicBezTo>
                      <a:pt x="12743" y="132"/>
                      <a:pt x="2803" y="399"/>
                      <a:pt x="1535" y="9806"/>
                    </a:cubicBezTo>
                    <a:cubicBezTo>
                      <a:pt x="1" y="21681"/>
                      <a:pt x="12743" y="17311"/>
                      <a:pt x="11342" y="19546"/>
                    </a:cubicBezTo>
                    <a:cubicBezTo>
                      <a:pt x="9975" y="21814"/>
                      <a:pt x="7873" y="22715"/>
                      <a:pt x="10141" y="23182"/>
                    </a:cubicBezTo>
                    <a:cubicBezTo>
                      <a:pt x="10495" y="23256"/>
                      <a:pt x="10971" y="23296"/>
                      <a:pt x="11542" y="23296"/>
                    </a:cubicBezTo>
                    <a:cubicBezTo>
                      <a:pt x="14582" y="23296"/>
                      <a:pt x="20336" y="22173"/>
                      <a:pt x="24885" y="19112"/>
                    </a:cubicBezTo>
                    <a:cubicBezTo>
                      <a:pt x="30053" y="15657"/>
                      <a:pt x="29526" y="0"/>
                      <a:pt x="151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7"/>
              <p:cNvSpPr/>
              <p:nvPr/>
            </p:nvSpPr>
            <p:spPr>
              <a:xfrm>
                <a:off x="7166714" y="999860"/>
                <a:ext cx="844096" cy="552006"/>
              </a:xfrm>
              <a:custGeom>
                <a:avLst/>
                <a:gdLst/>
                <a:ahLst/>
                <a:cxnLst/>
                <a:rect l="l" t="t" r="r" b="b"/>
                <a:pathLst>
                  <a:path w="18102" h="11838" extrusionOk="0">
                    <a:moveTo>
                      <a:pt x="11831" y="0"/>
                    </a:moveTo>
                    <a:cubicBezTo>
                      <a:pt x="9236" y="0"/>
                      <a:pt x="8273" y="3446"/>
                      <a:pt x="8273" y="3446"/>
                    </a:cubicBezTo>
                    <a:cubicBezTo>
                      <a:pt x="7871" y="1435"/>
                      <a:pt x="6220" y="78"/>
                      <a:pt x="4643" y="78"/>
                    </a:cubicBezTo>
                    <a:cubicBezTo>
                      <a:pt x="3605" y="78"/>
                      <a:pt x="2598" y="667"/>
                      <a:pt x="2002" y="2045"/>
                    </a:cubicBezTo>
                    <a:cubicBezTo>
                      <a:pt x="1" y="6748"/>
                      <a:pt x="8440" y="11785"/>
                      <a:pt x="8440" y="11785"/>
                    </a:cubicBezTo>
                    <a:cubicBezTo>
                      <a:pt x="8476" y="11821"/>
                      <a:pt x="8526" y="11838"/>
                      <a:pt x="8590" y="11838"/>
                    </a:cubicBezTo>
                    <a:cubicBezTo>
                      <a:pt x="10018" y="11838"/>
                      <a:pt x="18101" y="3203"/>
                      <a:pt x="14077" y="744"/>
                    </a:cubicBezTo>
                    <a:cubicBezTo>
                      <a:pt x="13221" y="213"/>
                      <a:pt x="12476" y="0"/>
                      <a:pt x="1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7"/>
              <p:cNvSpPr/>
              <p:nvPr/>
            </p:nvSpPr>
            <p:spPr>
              <a:xfrm>
                <a:off x="7154263" y="1193198"/>
                <a:ext cx="774664" cy="244248"/>
              </a:xfrm>
              <a:custGeom>
                <a:avLst/>
                <a:gdLst/>
                <a:ahLst/>
                <a:cxnLst/>
                <a:rect l="l" t="t" r="r" b="b"/>
                <a:pathLst>
                  <a:path w="16613" h="5238" extrusionOk="0">
                    <a:moveTo>
                      <a:pt x="10342" y="0"/>
                    </a:moveTo>
                    <a:cubicBezTo>
                      <a:pt x="9941" y="67"/>
                      <a:pt x="9608" y="1034"/>
                      <a:pt x="9007" y="3102"/>
                    </a:cubicBezTo>
                    <a:cubicBezTo>
                      <a:pt x="8874" y="3636"/>
                      <a:pt x="8674" y="4303"/>
                      <a:pt x="8540" y="4637"/>
                    </a:cubicBezTo>
                    <a:cubicBezTo>
                      <a:pt x="8373" y="4237"/>
                      <a:pt x="8107" y="3269"/>
                      <a:pt x="7840" y="2569"/>
                    </a:cubicBezTo>
                    <a:cubicBezTo>
                      <a:pt x="7373" y="1068"/>
                      <a:pt x="7173" y="400"/>
                      <a:pt x="6972" y="267"/>
                    </a:cubicBezTo>
                    <a:cubicBezTo>
                      <a:pt x="6903" y="244"/>
                      <a:pt x="6850" y="205"/>
                      <a:pt x="6791" y="205"/>
                    </a:cubicBezTo>
                    <a:cubicBezTo>
                      <a:pt x="6764" y="205"/>
                      <a:pt x="6737" y="213"/>
                      <a:pt x="6706" y="234"/>
                    </a:cubicBezTo>
                    <a:cubicBezTo>
                      <a:pt x="6505" y="300"/>
                      <a:pt x="6339" y="634"/>
                      <a:pt x="6105" y="1401"/>
                    </a:cubicBezTo>
                    <a:cubicBezTo>
                      <a:pt x="5938" y="1802"/>
                      <a:pt x="5672" y="2569"/>
                      <a:pt x="5538" y="2635"/>
                    </a:cubicBezTo>
                    <a:cubicBezTo>
                      <a:pt x="5038" y="2569"/>
                      <a:pt x="701" y="2569"/>
                      <a:pt x="201" y="2569"/>
                    </a:cubicBezTo>
                    <a:cubicBezTo>
                      <a:pt x="101" y="2569"/>
                      <a:pt x="1" y="2635"/>
                      <a:pt x="1" y="2769"/>
                    </a:cubicBezTo>
                    <a:cubicBezTo>
                      <a:pt x="1" y="2902"/>
                      <a:pt x="101" y="2969"/>
                      <a:pt x="201" y="2969"/>
                    </a:cubicBezTo>
                    <a:cubicBezTo>
                      <a:pt x="1535" y="2969"/>
                      <a:pt x="5104" y="2969"/>
                      <a:pt x="5471" y="3069"/>
                    </a:cubicBezTo>
                    <a:cubicBezTo>
                      <a:pt x="5491" y="3072"/>
                      <a:pt x="5510" y="3074"/>
                      <a:pt x="5528" y="3074"/>
                    </a:cubicBezTo>
                    <a:cubicBezTo>
                      <a:pt x="5898" y="3074"/>
                      <a:pt x="6155" y="2457"/>
                      <a:pt x="6472" y="1568"/>
                    </a:cubicBezTo>
                    <a:cubicBezTo>
                      <a:pt x="6539" y="1301"/>
                      <a:pt x="6672" y="968"/>
                      <a:pt x="6772" y="767"/>
                    </a:cubicBezTo>
                    <a:cubicBezTo>
                      <a:pt x="6939" y="1134"/>
                      <a:pt x="7206" y="2068"/>
                      <a:pt x="7439" y="2736"/>
                    </a:cubicBezTo>
                    <a:cubicBezTo>
                      <a:pt x="8107" y="4804"/>
                      <a:pt x="8273" y="5171"/>
                      <a:pt x="8507" y="5237"/>
                    </a:cubicBezTo>
                    <a:lnTo>
                      <a:pt x="8607" y="5237"/>
                    </a:lnTo>
                    <a:cubicBezTo>
                      <a:pt x="8840" y="5237"/>
                      <a:pt x="8974" y="4804"/>
                      <a:pt x="9374" y="3269"/>
                    </a:cubicBezTo>
                    <a:cubicBezTo>
                      <a:pt x="9641" y="2402"/>
                      <a:pt x="10108" y="834"/>
                      <a:pt x="10342" y="501"/>
                    </a:cubicBezTo>
                    <a:cubicBezTo>
                      <a:pt x="10608" y="834"/>
                      <a:pt x="10708" y="1335"/>
                      <a:pt x="10809" y="1802"/>
                    </a:cubicBezTo>
                    <a:cubicBezTo>
                      <a:pt x="10975" y="2402"/>
                      <a:pt x="11109" y="2936"/>
                      <a:pt x="11509" y="2936"/>
                    </a:cubicBezTo>
                    <a:cubicBezTo>
                      <a:pt x="12009" y="2936"/>
                      <a:pt x="16346" y="3269"/>
                      <a:pt x="16379" y="3269"/>
                    </a:cubicBezTo>
                    <a:cubicBezTo>
                      <a:pt x="16479" y="3269"/>
                      <a:pt x="16613" y="3169"/>
                      <a:pt x="16613" y="3036"/>
                    </a:cubicBezTo>
                    <a:cubicBezTo>
                      <a:pt x="16613" y="2969"/>
                      <a:pt x="16513" y="2836"/>
                      <a:pt x="16379" y="2836"/>
                    </a:cubicBezTo>
                    <a:cubicBezTo>
                      <a:pt x="16212" y="2836"/>
                      <a:pt x="12009" y="2502"/>
                      <a:pt x="11509" y="2502"/>
                    </a:cubicBezTo>
                    <a:cubicBezTo>
                      <a:pt x="11376" y="2502"/>
                      <a:pt x="11276" y="1935"/>
                      <a:pt x="11209" y="1668"/>
                    </a:cubicBezTo>
                    <a:cubicBezTo>
                      <a:pt x="11109" y="1168"/>
                      <a:pt x="10975" y="601"/>
                      <a:pt x="10675" y="167"/>
                    </a:cubicBezTo>
                    <a:cubicBezTo>
                      <a:pt x="10542" y="0"/>
                      <a:pt x="10442" y="0"/>
                      <a:pt x="10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7"/>
              <p:cNvSpPr/>
              <p:nvPr/>
            </p:nvSpPr>
            <p:spPr>
              <a:xfrm>
                <a:off x="7401599" y="1949712"/>
                <a:ext cx="563104" cy="662099"/>
              </a:xfrm>
              <a:custGeom>
                <a:avLst/>
                <a:gdLst/>
                <a:ahLst/>
                <a:cxnLst/>
                <a:rect l="l" t="t" r="r" b="b"/>
                <a:pathLst>
                  <a:path w="12076" h="14199" extrusionOk="0">
                    <a:moveTo>
                      <a:pt x="11878" y="0"/>
                    </a:moveTo>
                    <a:cubicBezTo>
                      <a:pt x="11856" y="0"/>
                      <a:pt x="11832" y="7"/>
                      <a:pt x="11809" y="22"/>
                    </a:cubicBezTo>
                    <a:lnTo>
                      <a:pt x="134" y="3558"/>
                    </a:lnTo>
                    <a:cubicBezTo>
                      <a:pt x="67" y="3558"/>
                      <a:pt x="34" y="3591"/>
                      <a:pt x="1" y="3691"/>
                    </a:cubicBezTo>
                    <a:cubicBezTo>
                      <a:pt x="1" y="3758"/>
                      <a:pt x="1" y="3858"/>
                      <a:pt x="34" y="3892"/>
                    </a:cubicBezTo>
                    <a:lnTo>
                      <a:pt x="7339" y="14099"/>
                    </a:lnTo>
                    <a:cubicBezTo>
                      <a:pt x="7373" y="14132"/>
                      <a:pt x="7406" y="14199"/>
                      <a:pt x="7506" y="14199"/>
                    </a:cubicBezTo>
                    <a:cubicBezTo>
                      <a:pt x="7539" y="14199"/>
                      <a:pt x="7573" y="14199"/>
                      <a:pt x="7606" y="14099"/>
                    </a:cubicBezTo>
                    <a:cubicBezTo>
                      <a:pt x="7706" y="14032"/>
                      <a:pt x="7739" y="13899"/>
                      <a:pt x="7673" y="13799"/>
                    </a:cubicBezTo>
                    <a:lnTo>
                      <a:pt x="534" y="3858"/>
                    </a:lnTo>
                    <a:lnTo>
                      <a:pt x="11909" y="389"/>
                    </a:lnTo>
                    <a:cubicBezTo>
                      <a:pt x="12009" y="356"/>
                      <a:pt x="12076" y="256"/>
                      <a:pt x="12043" y="122"/>
                    </a:cubicBezTo>
                    <a:cubicBezTo>
                      <a:pt x="12017" y="71"/>
                      <a:pt x="11952" y="0"/>
                      <a:pt x="11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7"/>
              <p:cNvSpPr/>
              <p:nvPr/>
            </p:nvSpPr>
            <p:spPr>
              <a:xfrm>
                <a:off x="7846467" y="1851178"/>
                <a:ext cx="217809" cy="217809"/>
              </a:xfrm>
              <a:custGeom>
                <a:avLst/>
                <a:gdLst/>
                <a:ahLst/>
                <a:cxnLst/>
                <a:rect l="l" t="t" r="r" b="b"/>
                <a:pathLst>
                  <a:path w="4671" h="4671" extrusionOk="0">
                    <a:moveTo>
                      <a:pt x="2336" y="0"/>
                    </a:moveTo>
                    <a:cubicBezTo>
                      <a:pt x="1035" y="0"/>
                      <a:pt x="1" y="1034"/>
                      <a:pt x="1" y="2335"/>
                    </a:cubicBezTo>
                    <a:cubicBezTo>
                      <a:pt x="1" y="3603"/>
                      <a:pt x="1035" y="4670"/>
                      <a:pt x="2336" y="4670"/>
                    </a:cubicBezTo>
                    <a:cubicBezTo>
                      <a:pt x="3637" y="4670"/>
                      <a:pt x="4671" y="3603"/>
                      <a:pt x="4671" y="2335"/>
                    </a:cubicBezTo>
                    <a:cubicBezTo>
                      <a:pt x="4671" y="1034"/>
                      <a:pt x="3637" y="0"/>
                      <a:pt x="2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7"/>
              <p:cNvSpPr/>
              <p:nvPr/>
            </p:nvSpPr>
            <p:spPr>
              <a:xfrm>
                <a:off x="7837141" y="1841852"/>
                <a:ext cx="236461" cy="236461"/>
              </a:xfrm>
              <a:custGeom>
                <a:avLst/>
                <a:gdLst/>
                <a:ahLst/>
                <a:cxnLst/>
                <a:rect l="l" t="t" r="r" b="b"/>
                <a:pathLst>
                  <a:path w="5071" h="5071" extrusionOk="0">
                    <a:moveTo>
                      <a:pt x="2536" y="434"/>
                    </a:moveTo>
                    <a:cubicBezTo>
                      <a:pt x="3703" y="434"/>
                      <a:pt x="4671" y="1401"/>
                      <a:pt x="4671" y="2569"/>
                    </a:cubicBezTo>
                    <a:cubicBezTo>
                      <a:pt x="4671" y="3736"/>
                      <a:pt x="3703" y="4704"/>
                      <a:pt x="2536" y="4704"/>
                    </a:cubicBezTo>
                    <a:cubicBezTo>
                      <a:pt x="1368" y="4704"/>
                      <a:pt x="401" y="3736"/>
                      <a:pt x="401" y="2569"/>
                    </a:cubicBezTo>
                    <a:cubicBezTo>
                      <a:pt x="401" y="1401"/>
                      <a:pt x="1368" y="434"/>
                      <a:pt x="2536" y="434"/>
                    </a:cubicBezTo>
                    <a:close/>
                    <a:moveTo>
                      <a:pt x="2536" y="0"/>
                    </a:moveTo>
                    <a:cubicBezTo>
                      <a:pt x="1135" y="0"/>
                      <a:pt x="1" y="1101"/>
                      <a:pt x="1" y="2535"/>
                    </a:cubicBezTo>
                    <a:cubicBezTo>
                      <a:pt x="1" y="3936"/>
                      <a:pt x="1168" y="5070"/>
                      <a:pt x="2536" y="5070"/>
                    </a:cubicBezTo>
                    <a:cubicBezTo>
                      <a:pt x="3903" y="5070"/>
                      <a:pt x="5071" y="3936"/>
                      <a:pt x="5071" y="2535"/>
                    </a:cubicBezTo>
                    <a:cubicBezTo>
                      <a:pt x="5071" y="1101"/>
                      <a:pt x="3903"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7"/>
              <p:cNvSpPr/>
              <p:nvPr/>
            </p:nvSpPr>
            <p:spPr>
              <a:xfrm>
                <a:off x="7642686" y="2492045"/>
                <a:ext cx="217809" cy="217809"/>
              </a:xfrm>
              <a:custGeom>
                <a:avLst/>
                <a:gdLst/>
                <a:ahLst/>
                <a:cxnLst/>
                <a:rect l="l" t="t" r="r" b="b"/>
                <a:pathLst>
                  <a:path w="4671" h="4671" extrusionOk="0">
                    <a:moveTo>
                      <a:pt x="2336" y="0"/>
                    </a:moveTo>
                    <a:cubicBezTo>
                      <a:pt x="1035" y="0"/>
                      <a:pt x="1" y="1068"/>
                      <a:pt x="1" y="2335"/>
                    </a:cubicBezTo>
                    <a:cubicBezTo>
                      <a:pt x="1" y="3636"/>
                      <a:pt x="1035" y="4670"/>
                      <a:pt x="2336" y="4670"/>
                    </a:cubicBezTo>
                    <a:cubicBezTo>
                      <a:pt x="3604" y="4670"/>
                      <a:pt x="4671" y="3636"/>
                      <a:pt x="4671" y="2335"/>
                    </a:cubicBezTo>
                    <a:cubicBezTo>
                      <a:pt x="4671" y="1068"/>
                      <a:pt x="3604" y="0"/>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7"/>
              <p:cNvSpPr/>
              <p:nvPr/>
            </p:nvSpPr>
            <p:spPr>
              <a:xfrm>
                <a:off x="7633359" y="2482719"/>
                <a:ext cx="236507" cy="238000"/>
              </a:xfrm>
              <a:custGeom>
                <a:avLst/>
                <a:gdLst/>
                <a:ahLst/>
                <a:cxnLst/>
                <a:rect l="l" t="t" r="r" b="b"/>
                <a:pathLst>
                  <a:path w="5072" h="5104" extrusionOk="0">
                    <a:moveTo>
                      <a:pt x="2536" y="467"/>
                    </a:moveTo>
                    <a:cubicBezTo>
                      <a:pt x="3703" y="467"/>
                      <a:pt x="4671" y="1435"/>
                      <a:pt x="4671" y="2602"/>
                    </a:cubicBezTo>
                    <a:cubicBezTo>
                      <a:pt x="4671" y="3736"/>
                      <a:pt x="3703" y="4704"/>
                      <a:pt x="2536" y="4704"/>
                    </a:cubicBezTo>
                    <a:cubicBezTo>
                      <a:pt x="1368" y="4704"/>
                      <a:pt x="401" y="3736"/>
                      <a:pt x="401" y="2602"/>
                    </a:cubicBezTo>
                    <a:cubicBezTo>
                      <a:pt x="401" y="1435"/>
                      <a:pt x="1368" y="467"/>
                      <a:pt x="2536" y="467"/>
                    </a:cubicBezTo>
                    <a:close/>
                    <a:moveTo>
                      <a:pt x="2536" y="0"/>
                    </a:moveTo>
                    <a:cubicBezTo>
                      <a:pt x="1102" y="0"/>
                      <a:pt x="1" y="1134"/>
                      <a:pt x="1" y="2535"/>
                    </a:cubicBezTo>
                    <a:cubicBezTo>
                      <a:pt x="1" y="3970"/>
                      <a:pt x="1135" y="5104"/>
                      <a:pt x="2536" y="5104"/>
                    </a:cubicBezTo>
                    <a:cubicBezTo>
                      <a:pt x="3904" y="5104"/>
                      <a:pt x="5071" y="3970"/>
                      <a:pt x="5071" y="2535"/>
                    </a:cubicBezTo>
                    <a:cubicBezTo>
                      <a:pt x="5071" y="1134"/>
                      <a:pt x="3937"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7"/>
              <p:cNvSpPr/>
              <p:nvPr/>
            </p:nvSpPr>
            <p:spPr>
              <a:xfrm>
                <a:off x="7302040" y="2016070"/>
                <a:ext cx="217809" cy="217809"/>
              </a:xfrm>
              <a:custGeom>
                <a:avLst/>
                <a:gdLst/>
                <a:ahLst/>
                <a:cxnLst/>
                <a:rect l="l" t="t" r="r" b="b"/>
                <a:pathLst>
                  <a:path w="4671" h="4671" extrusionOk="0">
                    <a:moveTo>
                      <a:pt x="2336" y="0"/>
                    </a:moveTo>
                    <a:cubicBezTo>
                      <a:pt x="1035" y="0"/>
                      <a:pt x="1" y="1034"/>
                      <a:pt x="1" y="2335"/>
                    </a:cubicBezTo>
                    <a:cubicBezTo>
                      <a:pt x="1" y="3636"/>
                      <a:pt x="1035" y="4670"/>
                      <a:pt x="2336" y="4670"/>
                    </a:cubicBezTo>
                    <a:cubicBezTo>
                      <a:pt x="3637" y="4670"/>
                      <a:pt x="4671" y="3636"/>
                      <a:pt x="4671" y="2335"/>
                    </a:cubicBezTo>
                    <a:cubicBezTo>
                      <a:pt x="4671" y="1034"/>
                      <a:pt x="3637" y="0"/>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7"/>
              <p:cNvSpPr/>
              <p:nvPr/>
            </p:nvSpPr>
            <p:spPr>
              <a:xfrm>
                <a:off x="7292713" y="2006744"/>
                <a:ext cx="236461" cy="236461"/>
              </a:xfrm>
              <a:custGeom>
                <a:avLst/>
                <a:gdLst/>
                <a:ahLst/>
                <a:cxnLst/>
                <a:rect l="l" t="t" r="r" b="b"/>
                <a:pathLst>
                  <a:path w="5071" h="5071" extrusionOk="0">
                    <a:moveTo>
                      <a:pt x="2536" y="467"/>
                    </a:moveTo>
                    <a:cubicBezTo>
                      <a:pt x="3703" y="467"/>
                      <a:pt x="4671" y="1401"/>
                      <a:pt x="4671" y="2569"/>
                    </a:cubicBezTo>
                    <a:cubicBezTo>
                      <a:pt x="4671" y="3736"/>
                      <a:pt x="3703" y="4703"/>
                      <a:pt x="2536" y="4703"/>
                    </a:cubicBezTo>
                    <a:cubicBezTo>
                      <a:pt x="1368" y="4703"/>
                      <a:pt x="401" y="3736"/>
                      <a:pt x="401" y="2569"/>
                    </a:cubicBezTo>
                    <a:cubicBezTo>
                      <a:pt x="401" y="1401"/>
                      <a:pt x="1368" y="467"/>
                      <a:pt x="2536" y="467"/>
                    </a:cubicBezTo>
                    <a:close/>
                    <a:moveTo>
                      <a:pt x="2536" y="0"/>
                    </a:moveTo>
                    <a:cubicBezTo>
                      <a:pt x="1135" y="0"/>
                      <a:pt x="1" y="1134"/>
                      <a:pt x="1" y="2535"/>
                    </a:cubicBezTo>
                    <a:cubicBezTo>
                      <a:pt x="1" y="3970"/>
                      <a:pt x="1168" y="5070"/>
                      <a:pt x="2536" y="5070"/>
                    </a:cubicBezTo>
                    <a:cubicBezTo>
                      <a:pt x="3903" y="5070"/>
                      <a:pt x="5071" y="3936"/>
                      <a:pt x="5071" y="2535"/>
                    </a:cubicBezTo>
                    <a:cubicBezTo>
                      <a:pt x="5071" y="1134"/>
                      <a:pt x="3970"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37"/>
            <p:cNvSpPr/>
            <p:nvPr/>
          </p:nvSpPr>
          <p:spPr>
            <a:xfrm>
              <a:off x="6373703" y="386715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Diagram 1"/>
          <p:cNvGraphicFramePr/>
          <p:nvPr>
            <p:extLst>
              <p:ext uri="{D42A27DB-BD31-4B8C-83A1-F6EECF244321}">
                <p14:modId xmlns:p14="http://schemas.microsoft.com/office/powerpoint/2010/main" val="3404541950"/>
              </p:ext>
            </p:extLst>
          </p:nvPr>
        </p:nvGraphicFramePr>
        <p:xfrm>
          <a:off x="1128290" y="1792382"/>
          <a:ext cx="6100705" cy="2334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3247" y="666761"/>
            <a:ext cx="8103705" cy="391774"/>
          </a:xfrm>
          <a:prstGeom prst="rect">
            <a:avLst/>
          </a:prstGeom>
          <a:solidFill>
            <a:schemeClr val="accent1"/>
          </a:solidFill>
          <a:ln>
            <a:solidFill>
              <a:schemeClr val="tx1"/>
            </a:solidFill>
          </a:ln>
        </p:spPr>
        <p:txBody>
          <a:bodyPr spcFirstLastPara="1" vert="horz" wrap="square" lIns="0" tIns="9525" rIns="0" bIns="0" rtlCol="0" anchor="t" anchorCtr="0">
            <a:spAutoFit/>
          </a:bodyPr>
          <a:lstStyle/>
          <a:p>
            <a:pPr marL="1823561" marR="3810" indent="-1814513" algn="ctr">
              <a:spcBef>
                <a:spcPts val="75"/>
              </a:spcBef>
            </a:pPr>
            <a:r>
              <a:rPr lang="en-US" sz="2400" spc="-263" dirty="0" smtClean="0">
                <a:latin typeface="Arial Rounded MT Bold" panose="020F0704030504030204" pitchFamily="34" charset="0"/>
              </a:rPr>
              <a:t>Drug  </a:t>
            </a:r>
            <a:r>
              <a:rPr lang="en-US" sz="2400" spc="-259" dirty="0" smtClean="0">
                <a:latin typeface="Arial Rounded MT Bold" panose="020F0704030504030204" pitchFamily="34" charset="0"/>
              </a:rPr>
              <a:t>Abuse  </a:t>
            </a:r>
            <a:r>
              <a:rPr lang="en-US" sz="2400" spc="-105" dirty="0">
                <a:solidFill>
                  <a:schemeClr val="tx1"/>
                </a:solidFill>
                <a:latin typeface="Arial Rounded MT Bold" panose="020F0704030504030204" pitchFamily="34" charset="0"/>
              </a:rPr>
              <a:t>i</a:t>
            </a:r>
            <a:r>
              <a:rPr lang="en-US" sz="2400" spc="-105" dirty="0" smtClean="0">
                <a:solidFill>
                  <a:schemeClr val="tx1"/>
                </a:solidFill>
                <a:latin typeface="Arial Rounded MT Bold" panose="020F0704030504030204" pitchFamily="34" charset="0"/>
              </a:rPr>
              <a:t>s </a:t>
            </a:r>
            <a:r>
              <a:rPr lang="en-US" sz="2400" u="heavy" spc="-300" dirty="0">
                <a:solidFill>
                  <a:schemeClr val="tx1"/>
                </a:solidFill>
                <a:uFill>
                  <a:solidFill>
                    <a:srgbClr val="FFEFCC"/>
                  </a:solidFill>
                </a:uFill>
                <a:latin typeface="Arial Rounded MT Bold" panose="020F0704030504030204" pitchFamily="34" charset="0"/>
              </a:rPr>
              <a:t>p</a:t>
            </a:r>
            <a:r>
              <a:rPr lang="en-US" sz="2400" u="heavy" spc="-300" dirty="0" smtClean="0">
                <a:solidFill>
                  <a:schemeClr val="tx1"/>
                </a:solidFill>
                <a:uFill>
                  <a:solidFill>
                    <a:srgbClr val="FFEFCC"/>
                  </a:solidFill>
                </a:uFill>
                <a:latin typeface="Arial Rounded MT Bold" panose="020F0704030504030204" pitchFamily="34" charset="0"/>
                <a:cs typeface="Trebuchet MS"/>
              </a:rPr>
              <a:t>reventable </a:t>
            </a:r>
            <a:r>
              <a:rPr lang="en-US" sz="2400" spc="-139" dirty="0" smtClean="0">
                <a:solidFill>
                  <a:schemeClr val="tx1"/>
                </a:solidFill>
                <a:latin typeface="Arial Rounded MT Bold" panose="020F0704030504030204" pitchFamily="34" charset="0"/>
              </a:rPr>
              <a:t>&amp; </a:t>
            </a:r>
            <a:r>
              <a:rPr lang="en-US" sz="2400" spc="-263" dirty="0" smtClean="0">
                <a:solidFill>
                  <a:schemeClr val="tx1"/>
                </a:solidFill>
                <a:latin typeface="Arial Rounded MT Bold" panose="020F0704030504030204" pitchFamily="34" charset="0"/>
              </a:rPr>
              <a:t>Drug  </a:t>
            </a:r>
            <a:r>
              <a:rPr lang="en-US" sz="2400" spc="-214" dirty="0" smtClean="0">
                <a:solidFill>
                  <a:schemeClr val="tx1"/>
                </a:solidFill>
                <a:latin typeface="Arial Rounded MT Bold" panose="020F0704030504030204" pitchFamily="34" charset="0"/>
              </a:rPr>
              <a:t>Addiction </a:t>
            </a:r>
            <a:r>
              <a:rPr lang="en-US" sz="2400" spc="-105" dirty="0">
                <a:solidFill>
                  <a:schemeClr val="tx1"/>
                </a:solidFill>
                <a:latin typeface="Arial Rounded MT Bold" panose="020F0704030504030204" pitchFamily="34" charset="0"/>
              </a:rPr>
              <a:t>i</a:t>
            </a:r>
            <a:r>
              <a:rPr lang="en-US" sz="2400" spc="-105" dirty="0" smtClean="0">
                <a:solidFill>
                  <a:schemeClr val="tx1"/>
                </a:solidFill>
                <a:latin typeface="Arial Rounded MT Bold" panose="020F0704030504030204" pitchFamily="34" charset="0"/>
              </a:rPr>
              <a:t>s </a:t>
            </a:r>
            <a:r>
              <a:rPr lang="en-US" sz="2400" spc="-251" dirty="0">
                <a:solidFill>
                  <a:schemeClr val="tx1"/>
                </a:solidFill>
                <a:latin typeface="Arial Rounded MT Bold" panose="020F0704030504030204" pitchFamily="34" charset="0"/>
              </a:rPr>
              <a:t>a</a:t>
            </a:r>
            <a:r>
              <a:rPr lang="en-US" sz="2400" spc="-251" dirty="0" smtClean="0">
                <a:solidFill>
                  <a:schemeClr val="tx1"/>
                </a:solidFill>
                <a:latin typeface="Arial Rounded MT Bold" panose="020F0704030504030204" pitchFamily="34" charset="0"/>
              </a:rPr>
              <a:t>  </a:t>
            </a:r>
            <a:r>
              <a:rPr lang="en-US" sz="2400" u="heavy" spc="-244" dirty="0" smtClean="0">
                <a:solidFill>
                  <a:schemeClr val="tx1"/>
                </a:solidFill>
                <a:uFill>
                  <a:solidFill>
                    <a:srgbClr val="FFEFCC"/>
                  </a:solidFill>
                </a:uFill>
                <a:latin typeface="Arial Rounded MT Bold" panose="020F0704030504030204" pitchFamily="34" charset="0"/>
              </a:rPr>
              <a:t>treatable</a:t>
            </a:r>
            <a:r>
              <a:rPr lang="en-US" sz="2400" u="heavy" spc="-120" dirty="0">
                <a:solidFill>
                  <a:schemeClr val="tx1"/>
                </a:solidFill>
                <a:uFill>
                  <a:solidFill>
                    <a:srgbClr val="FFEFCC"/>
                  </a:solidFill>
                </a:uFill>
                <a:latin typeface="Arial Rounded MT Bold" panose="020F0704030504030204" pitchFamily="34" charset="0"/>
              </a:rPr>
              <a:t> </a:t>
            </a:r>
            <a:r>
              <a:rPr lang="en-US" sz="2400" spc="-203" dirty="0" smtClean="0">
                <a:latin typeface="Arial Rounded MT Bold" panose="020F0704030504030204" pitchFamily="34" charset="0"/>
              </a:rPr>
              <a:t>disease</a:t>
            </a:r>
            <a:endParaRPr lang="en-US" sz="2400" dirty="0">
              <a:latin typeface="Arial Rounded MT Bold" panose="020F0704030504030204" pitchFamily="34" charset="0"/>
              <a:cs typeface="Trebuchet MS"/>
            </a:endParaRPr>
          </a:p>
        </p:txBody>
      </p:sp>
      <p:sp>
        <p:nvSpPr>
          <p:cNvPr id="3" name="object 3"/>
          <p:cNvSpPr txBox="1"/>
          <p:nvPr/>
        </p:nvSpPr>
        <p:spPr>
          <a:xfrm>
            <a:off x="663247" y="3332921"/>
            <a:ext cx="8103704" cy="655468"/>
          </a:xfrm>
          <a:prstGeom prst="rect">
            <a:avLst/>
          </a:prstGeom>
        </p:spPr>
        <p:txBody>
          <a:bodyPr vert="horz" wrap="square" lIns="0" tIns="9049" rIns="0" bIns="0" rtlCol="0">
            <a:spAutoFit/>
          </a:bodyPr>
          <a:lstStyle/>
          <a:p>
            <a:pPr marL="19526" marR="14288" indent="1905">
              <a:spcBef>
                <a:spcPts val="71"/>
              </a:spcBef>
            </a:pPr>
            <a:r>
              <a:rPr spc="-8" dirty="0">
                <a:solidFill>
                  <a:schemeClr val="bg2"/>
                </a:solidFill>
                <a:latin typeface="Bahnschrift Light" panose="020B0502040204020203" pitchFamily="34" charset="0"/>
                <a:cs typeface="Carlito"/>
              </a:rPr>
              <a:t>Brains </a:t>
            </a:r>
            <a:r>
              <a:rPr spc="-11" dirty="0">
                <a:solidFill>
                  <a:schemeClr val="bg2"/>
                </a:solidFill>
                <a:latin typeface="Bahnschrift Light" panose="020B0502040204020203" pitchFamily="34" charset="0"/>
                <a:cs typeface="Carlito"/>
              </a:rPr>
              <a:t>from </a:t>
            </a:r>
            <a:r>
              <a:rPr dirty="0">
                <a:solidFill>
                  <a:schemeClr val="bg2"/>
                </a:solidFill>
                <a:latin typeface="Bahnschrift Light" panose="020B0502040204020203" pitchFamily="34" charset="0"/>
                <a:cs typeface="Carlito"/>
              </a:rPr>
              <a:t>addicts </a:t>
            </a:r>
            <a:r>
              <a:rPr spc="-11" dirty="0">
                <a:solidFill>
                  <a:schemeClr val="bg2"/>
                </a:solidFill>
                <a:latin typeface="Bahnschrift Light" panose="020B0502040204020203" pitchFamily="34" charset="0"/>
                <a:cs typeface="Carlito"/>
              </a:rPr>
              <a:t>are different from </a:t>
            </a:r>
            <a:r>
              <a:rPr spc="-4" dirty="0">
                <a:solidFill>
                  <a:schemeClr val="bg2"/>
                </a:solidFill>
                <a:latin typeface="Bahnschrift Light" panose="020B0502040204020203" pitchFamily="34" charset="0"/>
                <a:cs typeface="Carlito"/>
              </a:rPr>
              <a:t>the </a:t>
            </a:r>
            <a:r>
              <a:rPr spc="-8" dirty="0">
                <a:solidFill>
                  <a:schemeClr val="bg2"/>
                </a:solidFill>
                <a:latin typeface="Bahnschrift Light" panose="020B0502040204020203" pitchFamily="34" charset="0"/>
                <a:cs typeface="Carlito"/>
              </a:rPr>
              <a:t>brains </a:t>
            </a:r>
            <a:r>
              <a:rPr spc="-4" dirty="0">
                <a:solidFill>
                  <a:schemeClr val="bg2"/>
                </a:solidFill>
                <a:latin typeface="Bahnschrift Light" panose="020B0502040204020203" pitchFamily="34" charset="0"/>
                <a:cs typeface="Carlito"/>
              </a:rPr>
              <a:t>of people who </a:t>
            </a:r>
            <a:r>
              <a:rPr spc="-11" dirty="0">
                <a:solidFill>
                  <a:schemeClr val="bg2"/>
                </a:solidFill>
                <a:latin typeface="Bahnschrift Light" panose="020B0502040204020203" pitchFamily="34" charset="0"/>
                <a:cs typeface="Carlito"/>
              </a:rPr>
              <a:t>are </a:t>
            </a:r>
            <a:r>
              <a:rPr spc="-4" dirty="0">
                <a:solidFill>
                  <a:schemeClr val="bg2"/>
                </a:solidFill>
                <a:latin typeface="Bahnschrift Light" panose="020B0502040204020203" pitchFamily="34" charset="0"/>
                <a:cs typeface="Carlito"/>
              </a:rPr>
              <a:t>not addicted. It is </a:t>
            </a:r>
            <a:r>
              <a:rPr spc="-4" dirty="0" smtClean="0">
                <a:solidFill>
                  <a:schemeClr val="bg2"/>
                </a:solidFill>
                <a:latin typeface="Bahnschrift Light" panose="020B0502040204020203" pitchFamily="34" charset="0"/>
                <a:cs typeface="Carlito"/>
              </a:rPr>
              <a:t>difficult</a:t>
            </a:r>
            <a:r>
              <a:rPr spc="-4" dirty="0">
                <a:solidFill>
                  <a:schemeClr val="bg2"/>
                </a:solidFill>
                <a:latin typeface="Bahnschrift Light" panose="020B0502040204020203" pitchFamily="34" charset="0"/>
                <a:cs typeface="Carlito"/>
              </a:rPr>
              <a:t>, in </a:t>
            </a:r>
            <a:r>
              <a:rPr spc="-8" dirty="0">
                <a:solidFill>
                  <a:schemeClr val="bg2"/>
                </a:solidFill>
                <a:latin typeface="Bahnschrift Light" panose="020B0502040204020203" pitchFamily="34" charset="0"/>
                <a:cs typeface="Carlito"/>
              </a:rPr>
              <a:t>some </a:t>
            </a:r>
            <a:r>
              <a:rPr spc="-4" dirty="0">
                <a:solidFill>
                  <a:schemeClr val="bg2"/>
                </a:solidFill>
                <a:latin typeface="Bahnschrift Light" panose="020B0502040204020203" pitchFamily="34" charset="0"/>
                <a:cs typeface="Carlito"/>
              </a:rPr>
              <a:t>cases impossible, </a:t>
            </a:r>
            <a:r>
              <a:rPr spc="-8" dirty="0">
                <a:solidFill>
                  <a:schemeClr val="bg2"/>
                </a:solidFill>
                <a:latin typeface="Bahnschrift Light" panose="020B0502040204020203" pitchFamily="34" charset="0"/>
                <a:cs typeface="Carlito"/>
              </a:rPr>
              <a:t>to </a:t>
            </a:r>
            <a:r>
              <a:rPr spc="-11" dirty="0">
                <a:solidFill>
                  <a:schemeClr val="bg2"/>
                </a:solidFill>
                <a:latin typeface="Bahnschrift Light" panose="020B0502040204020203" pitchFamily="34" charset="0"/>
                <a:cs typeface="Carlito"/>
              </a:rPr>
              <a:t>return </a:t>
            </a:r>
            <a:r>
              <a:rPr spc="-4" dirty="0">
                <a:solidFill>
                  <a:schemeClr val="bg2"/>
                </a:solidFill>
                <a:latin typeface="Bahnschrift Light" panose="020B0502040204020203" pitchFamily="34" charset="0"/>
                <a:cs typeface="Carlito"/>
              </a:rPr>
              <a:t>the </a:t>
            </a:r>
            <a:r>
              <a:rPr spc="-8" dirty="0">
                <a:solidFill>
                  <a:schemeClr val="bg2"/>
                </a:solidFill>
                <a:latin typeface="Bahnschrift Light" panose="020B0502040204020203" pitchFamily="34" charset="0"/>
                <a:cs typeface="Carlito"/>
              </a:rPr>
              <a:t>brain </a:t>
            </a:r>
            <a:r>
              <a:rPr spc="-4" dirty="0">
                <a:solidFill>
                  <a:schemeClr val="bg2"/>
                </a:solidFill>
                <a:latin typeface="Bahnschrift Light" panose="020B0502040204020203" pitchFamily="34" charset="0"/>
                <a:cs typeface="Carlito"/>
              </a:rPr>
              <a:t>to normal. </a:t>
            </a:r>
            <a:r>
              <a:rPr spc="-8" dirty="0">
                <a:solidFill>
                  <a:schemeClr val="bg2"/>
                </a:solidFill>
                <a:latin typeface="Bahnschrift Light" panose="020B0502040204020203" pitchFamily="34" charset="0"/>
                <a:cs typeface="Carlito"/>
              </a:rPr>
              <a:t>Because drug </a:t>
            </a:r>
            <a:r>
              <a:rPr spc="-4" dirty="0">
                <a:solidFill>
                  <a:schemeClr val="bg2"/>
                </a:solidFill>
                <a:latin typeface="Bahnschrift Light" panose="020B0502040204020203" pitchFamily="34" charset="0"/>
                <a:cs typeface="Carlito"/>
              </a:rPr>
              <a:t>abuse and  addiction </a:t>
            </a:r>
            <a:r>
              <a:rPr spc="-11" dirty="0">
                <a:solidFill>
                  <a:schemeClr val="bg2"/>
                </a:solidFill>
                <a:latin typeface="Bahnschrift Light" panose="020B0502040204020203" pitchFamily="34" charset="0"/>
                <a:cs typeface="Carlito"/>
              </a:rPr>
              <a:t>have </a:t>
            </a:r>
            <a:r>
              <a:rPr spc="-4" dirty="0">
                <a:solidFill>
                  <a:schemeClr val="bg2"/>
                </a:solidFill>
                <a:latin typeface="Bahnschrift Light" panose="020B0502040204020203" pitchFamily="34" charset="0"/>
                <a:cs typeface="Carlito"/>
              </a:rPr>
              <a:t>so </a:t>
            </a:r>
            <a:r>
              <a:rPr spc="-8" dirty="0">
                <a:solidFill>
                  <a:schemeClr val="bg2"/>
                </a:solidFill>
                <a:latin typeface="Bahnschrift Light" panose="020B0502040204020203" pitchFamily="34" charset="0"/>
                <a:cs typeface="Carlito"/>
              </a:rPr>
              <a:t>many dimensions </a:t>
            </a:r>
            <a:r>
              <a:rPr spc="-4" dirty="0">
                <a:solidFill>
                  <a:schemeClr val="bg2"/>
                </a:solidFill>
                <a:latin typeface="Bahnschrift Light" panose="020B0502040204020203" pitchFamily="34" charset="0"/>
                <a:cs typeface="Carlito"/>
              </a:rPr>
              <a:t>and </a:t>
            </a:r>
            <a:r>
              <a:rPr spc="-8" dirty="0">
                <a:solidFill>
                  <a:schemeClr val="bg2"/>
                </a:solidFill>
                <a:latin typeface="Bahnschrift Light" panose="020B0502040204020203" pitchFamily="34" charset="0"/>
                <a:cs typeface="Carlito"/>
              </a:rPr>
              <a:t>disrupt </a:t>
            </a:r>
            <a:r>
              <a:rPr spc="-4" dirty="0">
                <a:solidFill>
                  <a:schemeClr val="bg2"/>
                </a:solidFill>
                <a:latin typeface="Bahnschrift Light" panose="020B0502040204020203" pitchFamily="34" charset="0"/>
                <a:cs typeface="Carlito"/>
              </a:rPr>
              <a:t>so </a:t>
            </a:r>
            <a:r>
              <a:rPr spc="-8" dirty="0">
                <a:solidFill>
                  <a:schemeClr val="bg2"/>
                </a:solidFill>
                <a:latin typeface="Bahnschrift Light" panose="020B0502040204020203" pitchFamily="34" charset="0"/>
                <a:cs typeface="Carlito"/>
              </a:rPr>
              <a:t>many </a:t>
            </a:r>
            <a:r>
              <a:rPr spc="-4" dirty="0">
                <a:solidFill>
                  <a:schemeClr val="bg2"/>
                </a:solidFill>
                <a:latin typeface="Bahnschrift Light" panose="020B0502040204020203" pitchFamily="34" charset="0"/>
                <a:cs typeface="Carlito"/>
              </a:rPr>
              <a:t>aspects of an individual's </a:t>
            </a:r>
            <a:r>
              <a:rPr spc="-8" dirty="0">
                <a:solidFill>
                  <a:schemeClr val="bg2"/>
                </a:solidFill>
                <a:latin typeface="Bahnschrift Light" panose="020B0502040204020203" pitchFamily="34" charset="0"/>
                <a:cs typeface="Carlito"/>
              </a:rPr>
              <a:t>life, </a:t>
            </a:r>
            <a:r>
              <a:rPr lang="en-US" spc="-8" dirty="0" smtClean="0">
                <a:solidFill>
                  <a:schemeClr val="bg2"/>
                </a:solidFill>
                <a:latin typeface="Bahnschrift Light" panose="020B0502040204020203" pitchFamily="34" charset="0"/>
                <a:cs typeface="Carlito"/>
              </a:rPr>
              <a:t>t</a:t>
            </a:r>
            <a:r>
              <a:rPr spc="-8" dirty="0" smtClean="0">
                <a:solidFill>
                  <a:schemeClr val="bg2"/>
                </a:solidFill>
                <a:latin typeface="Bahnschrift Light" panose="020B0502040204020203" pitchFamily="34" charset="0"/>
                <a:cs typeface="Carlito"/>
              </a:rPr>
              <a:t>reatment </a:t>
            </a:r>
            <a:r>
              <a:rPr spc="-4" dirty="0">
                <a:solidFill>
                  <a:schemeClr val="bg2"/>
                </a:solidFill>
                <a:latin typeface="Bahnschrift Light" panose="020B0502040204020203" pitchFamily="34" charset="0"/>
                <a:cs typeface="Carlito"/>
              </a:rPr>
              <a:t>is </a:t>
            </a:r>
            <a:r>
              <a:rPr spc="-8" dirty="0">
                <a:solidFill>
                  <a:schemeClr val="bg2"/>
                </a:solidFill>
                <a:latin typeface="Bahnschrift Light" panose="020B0502040204020203" pitchFamily="34" charset="0"/>
                <a:cs typeface="Carlito"/>
              </a:rPr>
              <a:t>not </a:t>
            </a:r>
            <a:r>
              <a:rPr spc="-4" dirty="0">
                <a:solidFill>
                  <a:schemeClr val="bg2"/>
                </a:solidFill>
                <a:latin typeface="Bahnschrift Light" panose="020B0502040204020203" pitchFamily="34" charset="0"/>
                <a:cs typeface="Carlito"/>
              </a:rPr>
              <a:t>simple. </a:t>
            </a:r>
            <a:endParaRPr dirty="0">
              <a:solidFill>
                <a:schemeClr val="bg2"/>
              </a:solidFill>
              <a:latin typeface="Bahnschrift Light" panose="020B0502040204020203" pitchFamily="34" charset="0"/>
              <a:cs typeface="Carlito"/>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104" y="1256886"/>
            <a:ext cx="4705350" cy="1949359"/>
          </a:xfrm>
          <a:prstGeom prst="rect">
            <a:avLst/>
          </a:prstGeom>
        </p:spPr>
      </p:pic>
    </p:spTree>
    <p:extLst>
      <p:ext uri="{BB962C8B-B14F-4D97-AF65-F5344CB8AC3E}">
        <p14:creationId xmlns:p14="http://schemas.microsoft.com/office/powerpoint/2010/main" val="3296223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093" y="927187"/>
            <a:ext cx="7717500" cy="3227700"/>
          </a:xfrm>
        </p:spPr>
        <p:txBody>
          <a:bodyPr/>
          <a:lstStyle/>
          <a:p>
            <a:r>
              <a:rPr lang="en-US" sz="1800" spc="-11" dirty="0">
                <a:solidFill>
                  <a:schemeClr val="bg2"/>
                </a:solidFill>
                <a:latin typeface="Bahnschrift Light" panose="020B0502040204020203" pitchFamily="34" charset="0"/>
                <a:cs typeface="Carlito"/>
              </a:rPr>
              <a:t>Effective </a:t>
            </a:r>
            <a:r>
              <a:rPr lang="en-US" sz="1800" spc="-8" dirty="0">
                <a:solidFill>
                  <a:schemeClr val="bg2"/>
                </a:solidFill>
                <a:latin typeface="Bahnschrift Light" panose="020B0502040204020203" pitchFamily="34" charset="0"/>
                <a:cs typeface="Carlito"/>
              </a:rPr>
              <a:t>treatment </a:t>
            </a:r>
            <a:r>
              <a:rPr lang="en-US" sz="1800" spc="-11" dirty="0">
                <a:solidFill>
                  <a:schemeClr val="bg2"/>
                </a:solidFill>
                <a:latin typeface="Bahnschrift Light" panose="020B0502040204020203" pitchFamily="34" charset="0"/>
                <a:cs typeface="Carlito"/>
              </a:rPr>
              <a:t>programs </a:t>
            </a:r>
            <a:r>
              <a:rPr lang="en-US" sz="1800" spc="-4" dirty="0">
                <a:solidFill>
                  <a:schemeClr val="bg2"/>
                </a:solidFill>
                <a:latin typeface="Bahnschrift Light" panose="020B0502040204020203" pitchFamily="34" charset="0"/>
                <a:cs typeface="Carlito"/>
              </a:rPr>
              <a:t>typically </a:t>
            </a:r>
            <a:r>
              <a:rPr lang="en-US" sz="1800" spc="-11" dirty="0">
                <a:solidFill>
                  <a:schemeClr val="bg2"/>
                </a:solidFill>
                <a:latin typeface="Bahnschrift Light" panose="020B0502040204020203" pitchFamily="34" charset="0"/>
                <a:cs typeface="Carlito"/>
              </a:rPr>
              <a:t>incorporate </a:t>
            </a:r>
            <a:r>
              <a:rPr lang="en-US" sz="1800" spc="-8" dirty="0">
                <a:solidFill>
                  <a:schemeClr val="bg2"/>
                </a:solidFill>
                <a:latin typeface="Bahnschrift Light" panose="020B0502040204020203" pitchFamily="34" charset="0"/>
                <a:cs typeface="Carlito"/>
              </a:rPr>
              <a:t>many  components, </a:t>
            </a:r>
            <a:r>
              <a:rPr lang="en-US" sz="1800" spc="-4" dirty="0">
                <a:solidFill>
                  <a:schemeClr val="bg2"/>
                </a:solidFill>
                <a:latin typeface="Bahnschrift Light" panose="020B0502040204020203" pitchFamily="34" charset="0"/>
                <a:cs typeface="Carlito"/>
              </a:rPr>
              <a:t>each </a:t>
            </a:r>
            <a:r>
              <a:rPr lang="en-US" sz="1800" spc="-8" dirty="0">
                <a:solidFill>
                  <a:schemeClr val="bg2"/>
                </a:solidFill>
                <a:latin typeface="Bahnschrift Light" panose="020B0502040204020203" pitchFamily="34" charset="0"/>
                <a:cs typeface="Carlito"/>
              </a:rPr>
              <a:t>directed to </a:t>
            </a:r>
            <a:r>
              <a:rPr lang="en-US" sz="1800" spc="-4" dirty="0">
                <a:solidFill>
                  <a:schemeClr val="bg2"/>
                </a:solidFill>
                <a:latin typeface="Bahnschrift Light" panose="020B0502040204020203" pitchFamily="34" charset="0"/>
                <a:cs typeface="Carlito"/>
              </a:rPr>
              <a:t>a particular aspect of the illness and its</a:t>
            </a:r>
            <a:r>
              <a:rPr lang="en-US" sz="1800" spc="60" dirty="0">
                <a:solidFill>
                  <a:schemeClr val="bg2"/>
                </a:solidFill>
                <a:latin typeface="Bahnschrift Light" panose="020B0502040204020203" pitchFamily="34" charset="0"/>
                <a:cs typeface="Carlito"/>
              </a:rPr>
              <a:t> </a:t>
            </a:r>
            <a:r>
              <a:rPr lang="en-US" sz="1800" spc="-8" dirty="0" smtClean="0">
                <a:solidFill>
                  <a:schemeClr val="bg2"/>
                </a:solidFill>
                <a:latin typeface="Bahnschrift Light" panose="020B0502040204020203" pitchFamily="34" charset="0"/>
                <a:cs typeface="Carlito"/>
              </a:rPr>
              <a:t>consequences.</a:t>
            </a:r>
          </a:p>
          <a:p>
            <a:r>
              <a:rPr lang="en-US" sz="1800" spc="-4" dirty="0" smtClean="0">
                <a:solidFill>
                  <a:schemeClr val="bg2"/>
                </a:solidFill>
                <a:latin typeface="Bahnschrift Light" panose="020B0502040204020203" pitchFamily="34" charset="0"/>
                <a:cs typeface="Carlito"/>
              </a:rPr>
              <a:t>Addiction </a:t>
            </a:r>
            <a:r>
              <a:rPr lang="en-US" sz="1800" spc="-8" dirty="0">
                <a:solidFill>
                  <a:schemeClr val="bg2"/>
                </a:solidFill>
                <a:latin typeface="Bahnschrift Light" panose="020B0502040204020203" pitchFamily="34" charset="0"/>
                <a:cs typeface="Carlito"/>
              </a:rPr>
              <a:t>treatment must help </a:t>
            </a:r>
            <a:r>
              <a:rPr lang="en-US" sz="1800" spc="-4" dirty="0">
                <a:solidFill>
                  <a:schemeClr val="bg2"/>
                </a:solidFill>
                <a:latin typeface="Bahnschrift Light" panose="020B0502040204020203" pitchFamily="34" charset="0"/>
                <a:cs typeface="Carlito"/>
              </a:rPr>
              <a:t>the individual </a:t>
            </a:r>
            <a:r>
              <a:rPr lang="en-US" sz="1800" spc="-8" dirty="0">
                <a:solidFill>
                  <a:schemeClr val="bg2"/>
                </a:solidFill>
                <a:latin typeface="Bahnschrift Light" panose="020B0502040204020203" pitchFamily="34" charset="0"/>
                <a:cs typeface="Carlito"/>
              </a:rPr>
              <a:t>stop </a:t>
            </a:r>
            <a:r>
              <a:rPr lang="en-US" sz="1800" spc="-4" dirty="0">
                <a:solidFill>
                  <a:schemeClr val="bg2"/>
                </a:solidFill>
                <a:latin typeface="Bahnschrift Light" panose="020B0502040204020203" pitchFamily="34" charset="0"/>
                <a:cs typeface="Carlito"/>
              </a:rPr>
              <a:t>using </a:t>
            </a:r>
            <a:r>
              <a:rPr lang="en-US" sz="1800" spc="-8" dirty="0">
                <a:solidFill>
                  <a:schemeClr val="bg2"/>
                </a:solidFill>
                <a:latin typeface="Bahnschrift Light" panose="020B0502040204020203" pitchFamily="34" charset="0"/>
                <a:cs typeface="Carlito"/>
              </a:rPr>
              <a:t>drugs, maintain </a:t>
            </a:r>
            <a:r>
              <a:rPr lang="en-US" sz="1800" spc="-4" dirty="0">
                <a:solidFill>
                  <a:schemeClr val="bg2"/>
                </a:solidFill>
                <a:latin typeface="Bahnschrift Light" panose="020B0502040204020203" pitchFamily="34" charset="0"/>
                <a:cs typeface="Carlito"/>
              </a:rPr>
              <a:t>a </a:t>
            </a:r>
            <a:r>
              <a:rPr lang="en-US" sz="1800" dirty="0">
                <a:solidFill>
                  <a:schemeClr val="bg2"/>
                </a:solidFill>
                <a:latin typeface="Bahnschrift Light" panose="020B0502040204020203" pitchFamily="34" charset="0"/>
                <a:cs typeface="Carlito"/>
              </a:rPr>
              <a:t>drug-free  </a:t>
            </a:r>
            <a:r>
              <a:rPr lang="en-US" sz="1800" spc="-8" dirty="0">
                <a:solidFill>
                  <a:schemeClr val="bg2"/>
                </a:solidFill>
                <a:latin typeface="Bahnschrift Light" panose="020B0502040204020203" pitchFamily="34" charset="0"/>
                <a:cs typeface="Carlito"/>
              </a:rPr>
              <a:t>lifestyle, </a:t>
            </a:r>
            <a:r>
              <a:rPr lang="en-US" sz="1800" spc="-4" dirty="0">
                <a:solidFill>
                  <a:schemeClr val="bg2"/>
                </a:solidFill>
                <a:latin typeface="Bahnschrift Light" panose="020B0502040204020203" pitchFamily="34" charset="0"/>
                <a:cs typeface="Carlito"/>
              </a:rPr>
              <a:t>and </a:t>
            </a:r>
            <a:r>
              <a:rPr lang="en-US" sz="1800" spc="-8" dirty="0">
                <a:solidFill>
                  <a:schemeClr val="bg2"/>
                </a:solidFill>
                <a:latin typeface="Bahnschrift Light" panose="020B0502040204020203" pitchFamily="34" charset="0"/>
                <a:cs typeface="Carlito"/>
              </a:rPr>
              <a:t>achieve productive </a:t>
            </a:r>
            <a:r>
              <a:rPr lang="en-US" sz="1800" spc="-4" dirty="0">
                <a:solidFill>
                  <a:schemeClr val="bg2"/>
                </a:solidFill>
                <a:latin typeface="Bahnschrift Light" panose="020B0502040204020203" pitchFamily="34" charset="0"/>
                <a:cs typeface="Carlito"/>
              </a:rPr>
              <a:t>functioning in the </a:t>
            </a:r>
            <a:r>
              <a:rPr lang="en-US" sz="1800" spc="-19" dirty="0">
                <a:solidFill>
                  <a:schemeClr val="bg2"/>
                </a:solidFill>
                <a:latin typeface="Bahnschrift Light" panose="020B0502040204020203" pitchFamily="34" charset="0"/>
                <a:cs typeface="Carlito"/>
              </a:rPr>
              <a:t>family, </a:t>
            </a:r>
            <a:r>
              <a:rPr lang="en-US" sz="1800" spc="-8" dirty="0">
                <a:solidFill>
                  <a:schemeClr val="bg2"/>
                </a:solidFill>
                <a:latin typeface="Bahnschrift Light" panose="020B0502040204020203" pitchFamily="34" charset="0"/>
                <a:cs typeface="Carlito"/>
              </a:rPr>
              <a:t>at work, </a:t>
            </a:r>
            <a:r>
              <a:rPr lang="en-US" sz="1800" spc="-4" dirty="0">
                <a:solidFill>
                  <a:schemeClr val="bg2"/>
                </a:solidFill>
                <a:latin typeface="Bahnschrift Light" panose="020B0502040204020203" pitchFamily="34" charset="0"/>
                <a:cs typeface="Carlito"/>
              </a:rPr>
              <a:t>and in </a:t>
            </a:r>
            <a:r>
              <a:rPr lang="en-US" sz="1800" spc="-19" dirty="0">
                <a:solidFill>
                  <a:schemeClr val="bg2"/>
                </a:solidFill>
                <a:latin typeface="Bahnschrift Light" panose="020B0502040204020203" pitchFamily="34" charset="0"/>
                <a:cs typeface="Carlito"/>
              </a:rPr>
              <a:t>society. </a:t>
            </a:r>
            <a:r>
              <a:rPr lang="en-US" sz="1800" spc="-8" dirty="0">
                <a:solidFill>
                  <a:schemeClr val="bg2"/>
                </a:solidFill>
                <a:latin typeface="Bahnschrift Light" panose="020B0502040204020203" pitchFamily="34" charset="0"/>
                <a:cs typeface="Carlito"/>
              </a:rPr>
              <a:t>Because </a:t>
            </a:r>
            <a:r>
              <a:rPr lang="en-US" sz="1800" spc="-4" dirty="0" smtClean="0">
                <a:solidFill>
                  <a:schemeClr val="bg2"/>
                </a:solidFill>
                <a:latin typeface="Bahnschrift Light" panose="020B0502040204020203" pitchFamily="34" charset="0"/>
                <a:cs typeface="Carlito"/>
              </a:rPr>
              <a:t>addiction </a:t>
            </a:r>
            <a:r>
              <a:rPr lang="en-US" sz="1800" spc="-4" dirty="0">
                <a:solidFill>
                  <a:schemeClr val="bg2"/>
                </a:solidFill>
                <a:latin typeface="Bahnschrift Light" panose="020B0502040204020203" pitchFamily="34" charset="0"/>
                <a:cs typeface="Carlito"/>
              </a:rPr>
              <a:t>is typically a </a:t>
            </a:r>
            <a:r>
              <a:rPr lang="en-US" sz="1800" spc="-8" dirty="0">
                <a:solidFill>
                  <a:schemeClr val="bg2"/>
                </a:solidFill>
                <a:latin typeface="Bahnschrift Light" panose="020B0502040204020203" pitchFamily="34" charset="0"/>
                <a:cs typeface="Carlito"/>
              </a:rPr>
              <a:t>chronic disease, people cannot </a:t>
            </a:r>
            <a:r>
              <a:rPr lang="en-US" sz="1800" spc="-4" dirty="0">
                <a:solidFill>
                  <a:schemeClr val="bg2"/>
                </a:solidFill>
                <a:latin typeface="Bahnschrift Light" panose="020B0502040204020203" pitchFamily="34" charset="0"/>
                <a:cs typeface="Carlito"/>
              </a:rPr>
              <a:t>simply </a:t>
            </a:r>
            <a:r>
              <a:rPr lang="en-US" sz="1800" spc="-11" dirty="0">
                <a:solidFill>
                  <a:schemeClr val="bg2"/>
                </a:solidFill>
                <a:latin typeface="Bahnschrift Light" panose="020B0502040204020203" pitchFamily="34" charset="0"/>
                <a:cs typeface="Carlito"/>
              </a:rPr>
              <a:t>stop </a:t>
            </a:r>
            <a:r>
              <a:rPr lang="en-US" sz="1800" spc="-4" dirty="0">
                <a:solidFill>
                  <a:schemeClr val="bg2"/>
                </a:solidFill>
                <a:latin typeface="Bahnschrift Light" panose="020B0502040204020203" pitchFamily="34" charset="0"/>
                <a:cs typeface="Carlito"/>
              </a:rPr>
              <a:t>using </a:t>
            </a:r>
            <a:r>
              <a:rPr lang="en-US" sz="1800" spc="-8" dirty="0">
                <a:solidFill>
                  <a:schemeClr val="bg2"/>
                </a:solidFill>
                <a:latin typeface="Bahnschrift Light" panose="020B0502040204020203" pitchFamily="34" charset="0"/>
                <a:cs typeface="Carlito"/>
              </a:rPr>
              <a:t>drugs </a:t>
            </a:r>
            <a:r>
              <a:rPr lang="en-US" sz="1800" spc="-11" dirty="0">
                <a:solidFill>
                  <a:schemeClr val="bg2"/>
                </a:solidFill>
                <a:latin typeface="Bahnschrift Light" panose="020B0502040204020203" pitchFamily="34" charset="0"/>
                <a:cs typeface="Carlito"/>
              </a:rPr>
              <a:t>for </a:t>
            </a:r>
            <a:r>
              <a:rPr lang="en-US" sz="1800" spc="-4" dirty="0">
                <a:solidFill>
                  <a:schemeClr val="bg2"/>
                </a:solidFill>
                <a:latin typeface="Bahnschrift Light" panose="020B0502040204020203" pitchFamily="34" charset="0"/>
                <a:cs typeface="Carlito"/>
              </a:rPr>
              <a:t>a </a:t>
            </a:r>
            <a:r>
              <a:rPr lang="en-US" sz="1800" spc="-15" dirty="0">
                <a:solidFill>
                  <a:schemeClr val="bg2"/>
                </a:solidFill>
                <a:latin typeface="Bahnschrift Light" panose="020B0502040204020203" pitchFamily="34" charset="0"/>
                <a:cs typeface="Carlito"/>
              </a:rPr>
              <a:t>few  </a:t>
            </a:r>
            <a:r>
              <a:rPr lang="en-US" sz="1800" spc="-11" dirty="0">
                <a:solidFill>
                  <a:schemeClr val="bg2"/>
                </a:solidFill>
                <a:latin typeface="Bahnschrift Light" panose="020B0502040204020203" pitchFamily="34" charset="0"/>
                <a:cs typeface="Carlito"/>
              </a:rPr>
              <a:t>days </a:t>
            </a:r>
            <a:r>
              <a:rPr lang="en-US" sz="1800" spc="-4" dirty="0">
                <a:solidFill>
                  <a:schemeClr val="bg2"/>
                </a:solidFill>
                <a:latin typeface="Bahnschrift Light" panose="020B0502040204020203" pitchFamily="34" charset="0"/>
                <a:cs typeface="Carlito"/>
              </a:rPr>
              <a:t>and be </a:t>
            </a:r>
            <a:r>
              <a:rPr lang="en-US" sz="1800" spc="-8" dirty="0">
                <a:solidFill>
                  <a:schemeClr val="bg2"/>
                </a:solidFill>
                <a:latin typeface="Bahnschrift Light" panose="020B0502040204020203" pitchFamily="34" charset="0"/>
                <a:cs typeface="Carlito"/>
              </a:rPr>
              <a:t>cured. </a:t>
            </a:r>
            <a:endParaRPr lang="en-US" sz="1800" spc="-8" dirty="0" smtClean="0">
              <a:solidFill>
                <a:schemeClr val="bg2"/>
              </a:solidFill>
              <a:latin typeface="Bahnschrift Light" panose="020B0502040204020203" pitchFamily="34" charset="0"/>
              <a:cs typeface="Carlito"/>
            </a:endParaRPr>
          </a:p>
          <a:p>
            <a:r>
              <a:rPr lang="en-US" sz="1800" spc="-4" dirty="0" smtClean="0">
                <a:solidFill>
                  <a:schemeClr val="bg2"/>
                </a:solidFill>
                <a:latin typeface="Bahnschrift Light" panose="020B0502040204020203" pitchFamily="34" charset="0"/>
                <a:cs typeface="Carlito"/>
              </a:rPr>
              <a:t>Most </a:t>
            </a:r>
            <a:r>
              <a:rPr lang="en-US" sz="1800" spc="-8" dirty="0">
                <a:solidFill>
                  <a:schemeClr val="bg2"/>
                </a:solidFill>
                <a:latin typeface="Bahnschrift Light" panose="020B0502040204020203" pitchFamily="34" charset="0"/>
                <a:cs typeface="Carlito"/>
              </a:rPr>
              <a:t>patients require </a:t>
            </a:r>
            <a:r>
              <a:rPr lang="en-US" sz="1800" spc="-4" dirty="0">
                <a:solidFill>
                  <a:schemeClr val="bg2"/>
                </a:solidFill>
                <a:latin typeface="Bahnschrift Light" panose="020B0502040204020203" pitchFamily="34" charset="0"/>
                <a:cs typeface="Carlito"/>
              </a:rPr>
              <a:t>long-term or </a:t>
            </a:r>
            <a:r>
              <a:rPr lang="en-US" sz="1800" spc="-8" dirty="0">
                <a:solidFill>
                  <a:schemeClr val="bg2"/>
                </a:solidFill>
                <a:latin typeface="Bahnschrift Light" panose="020B0502040204020203" pitchFamily="34" charset="0"/>
                <a:cs typeface="Carlito"/>
              </a:rPr>
              <a:t>repeated </a:t>
            </a:r>
            <a:r>
              <a:rPr lang="en-US" sz="1800" spc="-4" dirty="0">
                <a:solidFill>
                  <a:schemeClr val="bg2"/>
                </a:solidFill>
                <a:latin typeface="Bahnschrift Light" panose="020B0502040204020203" pitchFamily="34" charset="0"/>
                <a:cs typeface="Carlito"/>
              </a:rPr>
              <a:t>episodes of </a:t>
            </a:r>
            <a:r>
              <a:rPr lang="en-US" sz="1800" spc="-11" dirty="0">
                <a:solidFill>
                  <a:schemeClr val="bg2"/>
                </a:solidFill>
                <a:latin typeface="Bahnschrift Light" panose="020B0502040204020203" pitchFamily="34" charset="0"/>
                <a:cs typeface="Carlito"/>
              </a:rPr>
              <a:t>care </a:t>
            </a:r>
            <a:r>
              <a:rPr lang="en-US" sz="1800" spc="-8" dirty="0">
                <a:solidFill>
                  <a:schemeClr val="bg2"/>
                </a:solidFill>
                <a:latin typeface="Bahnschrift Light" panose="020B0502040204020203" pitchFamily="34" charset="0"/>
                <a:cs typeface="Carlito"/>
              </a:rPr>
              <a:t>to  achieve </a:t>
            </a:r>
            <a:r>
              <a:rPr lang="en-US" sz="1800" spc="-4" dirty="0">
                <a:solidFill>
                  <a:schemeClr val="bg2"/>
                </a:solidFill>
                <a:latin typeface="Bahnschrift Light" panose="020B0502040204020203" pitchFamily="34" charset="0"/>
                <a:cs typeface="Carlito"/>
              </a:rPr>
              <a:t>the </a:t>
            </a:r>
            <a:r>
              <a:rPr lang="en-US" sz="1800" spc="-8" dirty="0">
                <a:solidFill>
                  <a:schemeClr val="bg2"/>
                </a:solidFill>
                <a:latin typeface="Bahnschrift Light" panose="020B0502040204020203" pitchFamily="34" charset="0"/>
                <a:cs typeface="Carlito"/>
              </a:rPr>
              <a:t>ultimate goal </a:t>
            </a:r>
            <a:r>
              <a:rPr lang="en-US" sz="1800" spc="-4" dirty="0">
                <a:solidFill>
                  <a:schemeClr val="bg2"/>
                </a:solidFill>
                <a:latin typeface="Bahnschrift Light" panose="020B0502040204020203" pitchFamily="34" charset="0"/>
                <a:cs typeface="Carlito"/>
              </a:rPr>
              <a:t>of </a:t>
            </a:r>
            <a:r>
              <a:rPr lang="en-US" sz="1800" spc="-8" dirty="0">
                <a:solidFill>
                  <a:schemeClr val="bg2"/>
                </a:solidFill>
                <a:latin typeface="Bahnschrift Light" panose="020B0502040204020203" pitchFamily="34" charset="0"/>
                <a:cs typeface="Carlito"/>
              </a:rPr>
              <a:t>sustained abstinence </a:t>
            </a:r>
            <a:r>
              <a:rPr lang="en-US" sz="1800" spc="-4" dirty="0">
                <a:solidFill>
                  <a:schemeClr val="bg2"/>
                </a:solidFill>
                <a:latin typeface="Bahnschrift Light" panose="020B0502040204020203" pitchFamily="34" charset="0"/>
                <a:cs typeface="Carlito"/>
              </a:rPr>
              <a:t>and </a:t>
            </a:r>
            <a:r>
              <a:rPr lang="en-US" sz="1800" spc="-11" dirty="0">
                <a:solidFill>
                  <a:schemeClr val="bg2"/>
                </a:solidFill>
                <a:latin typeface="Bahnschrift Light" panose="020B0502040204020203" pitchFamily="34" charset="0"/>
                <a:cs typeface="Carlito"/>
              </a:rPr>
              <a:t>recovery </a:t>
            </a:r>
            <a:r>
              <a:rPr lang="en-US" sz="1800" spc="-4" dirty="0">
                <a:solidFill>
                  <a:schemeClr val="bg2"/>
                </a:solidFill>
                <a:latin typeface="Bahnschrift Light" panose="020B0502040204020203" pitchFamily="34" charset="0"/>
                <a:cs typeface="Carlito"/>
              </a:rPr>
              <a:t>of </a:t>
            </a:r>
            <a:r>
              <a:rPr lang="en-US" sz="1800" spc="-4" dirty="0" smtClean="0">
                <a:solidFill>
                  <a:schemeClr val="bg2"/>
                </a:solidFill>
                <a:latin typeface="Bahnschrift Light" panose="020B0502040204020203" pitchFamily="34" charset="0"/>
                <a:cs typeface="Carlito"/>
              </a:rPr>
              <a:t>their</a:t>
            </a:r>
            <a:r>
              <a:rPr lang="en-US" sz="1800" spc="94" dirty="0" smtClean="0">
                <a:solidFill>
                  <a:schemeClr val="bg2"/>
                </a:solidFill>
                <a:latin typeface="Bahnschrift Light" panose="020B0502040204020203" pitchFamily="34" charset="0"/>
                <a:cs typeface="Carlito"/>
              </a:rPr>
              <a:t> </a:t>
            </a:r>
            <a:r>
              <a:rPr lang="en-US" sz="1800" spc="-4" dirty="0" smtClean="0">
                <a:solidFill>
                  <a:schemeClr val="bg2"/>
                </a:solidFill>
                <a:latin typeface="Bahnschrift Light" panose="020B0502040204020203" pitchFamily="34" charset="0"/>
                <a:cs typeface="Carlito"/>
              </a:rPr>
              <a:t>lives</a:t>
            </a:r>
            <a:r>
              <a:rPr lang="en-US" sz="1800" spc="-4" dirty="0">
                <a:solidFill>
                  <a:schemeClr val="bg2"/>
                </a:solidFill>
                <a:latin typeface="Bahnschrift Light" panose="020B0502040204020203" pitchFamily="34" charset="0"/>
                <a:cs typeface="Carlito"/>
              </a:rPr>
              <a:t>.</a:t>
            </a:r>
            <a:endParaRPr lang="en-US" sz="1800" dirty="0">
              <a:solidFill>
                <a:schemeClr val="bg2"/>
              </a:solidFill>
              <a:latin typeface="Bahnschrift Light" panose="020B0502040204020203" pitchFamily="34" charset="0"/>
              <a:cs typeface="Carlito"/>
            </a:endParaRPr>
          </a:p>
          <a:p>
            <a:endParaRPr lang="en-US" sz="1800" dirty="0"/>
          </a:p>
        </p:txBody>
      </p:sp>
      <p:sp>
        <p:nvSpPr>
          <p:cNvPr id="4" name="Slide Number Placeholder 3"/>
          <p:cNvSpPr>
            <a:spLocks noGrp="1"/>
          </p:cNvSpPr>
          <p:nvPr>
            <p:ph type="sldNum" sz="quarter" idx="12"/>
          </p:nvPr>
        </p:nvSpPr>
        <p:spPr/>
        <p:txBody>
          <a:bodyPr/>
          <a:lstStyle/>
          <a:p>
            <a:fld id="{A8BEB74A-25F2-4FC6-A936-7544F8819B22}" type="slidenum">
              <a:rPr lang="en-US" smtClean="0"/>
              <a:t>31</a:t>
            </a:fld>
            <a:endParaRPr lang="en-US"/>
          </a:p>
        </p:txBody>
      </p:sp>
    </p:spTree>
    <p:extLst>
      <p:ext uri="{BB962C8B-B14F-4D97-AF65-F5344CB8AC3E}">
        <p14:creationId xmlns:p14="http://schemas.microsoft.com/office/powerpoint/2010/main" val="2428312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54"/>
        <p:cNvGrpSpPr/>
        <p:nvPr/>
      </p:nvGrpSpPr>
      <p:grpSpPr>
        <a:xfrm>
          <a:off x="0" y="0"/>
          <a:ext cx="0" cy="0"/>
          <a:chOff x="0" y="0"/>
          <a:chExt cx="0" cy="0"/>
        </a:xfrm>
      </p:grpSpPr>
      <p:sp>
        <p:nvSpPr>
          <p:cNvPr id="2359" name="Google Shape;2359;p67"/>
          <p:cNvSpPr txBox="1">
            <a:spLocks noGrp="1"/>
          </p:cNvSpPr>
          <p:nvPr>
            <p:ph type="title"/>
          </p:nvPr>
        </p:nvSpPr>
        <p:spPr>
          <a:xfrm>
            <a:off x="713250" y="539499"/>
            <a:ext cx="7717500" cy="598421"/>
          </a:xfrm>
          <a:prstGeom prst="rect">
            <a:avLst/>
          </a:prstGeom>
          <a:solidFill>
            <a:schemeClr val="accent1"/>
          </a:solidFill>
          <a:ln>
            <a:solidFill>
              <a:srgbClr val="00B0F0"/>
            </a:solidFill>
          </a:ln>
        </p:spPr>
        <p:txBody>
          <a:bodyPr spcFirstLastPara="1" wrap="square" lIns="91425" tIns="91425" rIns="91425" bIns="91425" anchor="t" anchorCtr="0">
            <a:noAutofit/>
          </a:bodyPr>
          <a:lstStyle/>
          <a:p>
            <a:pPr lvl="0"/>
            <a:r>
              <a:rPr lang="en-US" sz="2800" dirty="0" smtClean="0">
                <a:latin typeface="Arial Rounded MT Bold" panose="020F0704030504030204" pitchFamily="34" charset="0"/>
              </a:rPr>
              <a:t>Consequences </a:t>
            </a:r>
            <a:r>
              <a:rPr lang="en-US" sz="2800" dirty="0">
                <a:latin typeface="Arial Rounded MT Bold" panose="020F0704030504030204" pitchFamily="34" charset="0"/>
              </a:rPr>
              <a:t>o</a:t>
            </a:r>
            <a:r>
              <a:rPr lang="en-US" sz="2800" dirty="0" smtClean="0">
                <a:latin typeface="Arial Rounded MT Bold" panose="020F0704030504030204" pitchFamily="34" charset="0"/>
              </a:rPr>
              <a:t>f Drug Use- Society</a:t>
            </a:r>
            <a:endParaRPr lang="en-US" sz="2800" dirty="0">
              <a:latin typeface="Arial Rounded MT Bold" panose="020F0704030504030204" pitchFamily="34" charset="0"/>
            </a:endParaRPr>
          </a:p>
        </p:txBody>
      </p:sp>
      <p:grpSp>
        <p:nvGrpSpPr>
          <p:cNvPr id="2371" name="Google Shape;2371;p67"/>
          <p:cNvGrpSpPr/>
          <p:nvPr/>
        </p:nvGrpSpPr>
        <p:grpSpPr>
          <a:xfrm>
            <a:off x="8196631" y="1690749"/>
            <a:ext cx="468238" cy="468306"/>
            <a:chOff x="7663559" y="3355172"/>
            <a:chExt cx="476918" cy="476987"/>
          </a:xfrm>
        </p:grpSpPr>
        <p:sp>
          <p:nvSpPr>
            <p:cNvPr id="2372" name="Google Shape;2372;p67"/>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6" name="Google Shape;2376;p67"/>
          <p:cNvGrpSpPr/>
          <p:nvPr/>
        </p:nvGrpSpPr>
        <p:grpSpPr>
          <a:xfrm>
            <a:off x="7997849" y="4383946"/>
            <a:ext cx="468238" cy="468306"/>
            <a:chOff x="4791608" y="2134235"/>
            <a:chExt cx="468238" cy="468306"/>
          </a:xfrm>
        </p:grpSpPr>
        <p:grpSp>
          <p:nvGrpSpPr>
            <p:cNvPr id="2377" name="Google Shape;2377;p67"/>
            <p:cNvGrpSpPr/>
            <p:nvPr/>
          </p:nvGrpSpPr>
          <p:grpSpPr>
            <a:xfrm>
              <a:off x="4791608" y="2134235"/>
              <a:ext cx="468238" cy="468306"/>
              <a:chOff x="7663559" y="3355172"/>
              <a:chExt cx="476918" cy="476987"/>
            </a:xfrm>
          </p:grpSpPr>
          <p:sp>
            <p:nvSpPr>
              <p:cNvPr id="2378" name="Google Shape;2378;p67"/>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0" name="Google Shape;2380;p67"/>
            <p:cNvSpPr/>
            <p:nvPr/>
          </p:nvSpPr>
          <p:spPr>
            <a:xfrm flipH="1">
              <a:off x="4854427" y="2199074"/>
              <a:ext cx="342599" cy="338628"/>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p:cNvSpPr/>
          <p:nvPr/>
        </p:nvSpPr>
        <p:spPr>
          <a:xfrm>
            <a:off x="4308448" y="1760995"/>
            <a:ext cx="3752220" cy="2259593"/>
          </a:xfrm>
          <a:prstGeom prst="rect">
            <a:avLst/>
          </a:prstGeom>
        </p:spPr>
        <p:txBody>
          <a:bodyPr wrap="square">
            <a:spAutoFit/>
          </a:bodyPr>
          <a:lstStyle/>
          <a:p>
            <a:pPr marL="12700">
              <a:spcBef>
                <a:spcPts val="105"/>
              </a:spcBef>
              <a:tabLst>
                <a:tab pos="469265" algn="l"/>
                <a:tab pos="469900" algn="l"/>
              </a:tabLst>
            </a:pPr>
            <a:r>
              <a:rPr lang="en-US" sz="1200" b="1" spc="-45" dirty="0">
                <a:solidFill>
                  <a:schemeClr val="bg2"/>
                </a:solidFill>
                <a:latin typeface="Bahnschrift Light" panose="020B0502040204020203" pitchFamily="34" charset="0"/>
                <a:cs typeface="Carlito"/>
              </a:rPr>
              <a:t>RESULTS</a:t>
            </a:r>
            <a:r>
              <a:rPr lang="en-US" sz="1200" b="1" spc="-95" dirty="0">
                <a:solidFill>
                  <a:schemeClr val="bg2"/>
                </a:solidFill>
                <a:latin typeface="Bahnschrift Light" panose="020B0502040204020203" pitchFamily="34" charset="0"/>
                <a:cs typeface="Carlito"/>
              </a:rPr>
              <a:t> </a:t>
            </a:r>
            <a:r>
              <a:rPr lang="en-US" sz="1200" b="1" dirty="0">
                <a:solidFill>
                  <a:schemeClr val="bg2"/>
                </a:solidFill>
                <a:latin typeface="Bahnschrift Light" panose="020B0502040204020203" pitchFamily="34" charset="0"/>
                <a:cs typeface="Carlito"/>
              </a:rPr>
              <a:t>IN:</a:t>
            </a:r>
            <a:endParaRPr lang="en-US" sz="1200" dirty="0">
              <a:solidFill>
                <a:schemeClr val="bg2"/>
              </a:solidFill>
              <a:latin typeface="Bahnschrift Light" panose="020B0502040204020203" pitchFamily="34" charset="0"/>
              <a:cs typeface="Carlito"/>
            </a:endParaRPr>
          </a:p>
          <a:p>
            <a:pPr marL="469900" indent="-457200">
              <a:spcBef>
                <a:spcPts val="105"/>
              </a:spcBef>
              <a:buFont typeface="Arial"/>
              <a:buChar char="•"/>
              <a:tabLst>
                <a:tab pos="469265" algn="l"/>
                <a:tab pos="469900" algn="l"/>
              </a:tabLst>
            </a:pPr>
            <a:r>
              <a:rPr lang="en-US" spc="-15" dirty="0" smtClean="0">
                <a:solidFill>
                  <a:schemeClr val="bg2"/>
                </a:solidFill>
                <a:latin typeface="Bahnschrift Light" panose="020B0502040204020203" pitchFamily="34" charset="0"/>
              </a:rPr>
              <a:t>Jail</a:t>
            </a:r>
            <a:r>
              <a:rPr lang="en-US" spc="-5" dirty="0" smtClean="0">
                <a:solidFill>
                  <a:schemeClr val="bg2"/>
                </a:solidFill>
                <a:latin typeface="Bahnschrift Light" panose="020B0502040204020203" pitchFamily="34" charset="0"/>
              </a:rPr>
              <a:t> </a:t>
            </a:r>
            <a:r>
              <a:rPr lang="en-US" dirty="0" smtClean="0">
                <a:solidFill>
                  <a:schemeClr val="bg2"/>
                </a:solidFill>
                <a:latin typeface="Bahnschrift Light" panose="020B0502040204020203" pitchFamily="34" charset="0"/>
              </a:rPr>
              <a:t>Time</a:t>
            </a:r>
          </a:p>
          <a:p>
            <a:pPr marL="469900" indent="-457200">
              <a:buFont typeface="Arial"/>
              <a:buChar char="•"/>
              <a:tabLst>
                <a:tab pos="469265" algn="l"/>
                <a:tab pos="469900" algn="l"/>
              </a:tabLst>
            </a:pPr>
            <a:r>
              <a:rPr lang="en-US" dirty="0" smtClean="0">
                <a:solidFill>
                  <a:schemeClr val="bg2"/>
                </a:solidFill>
                <a:latin typeface="Bahnschrift Light" panose="020B0502040204020203" pitchFamily="34" charset="0"/>
              </a:rPr>
              <a:t>Massive </a:t>
            </a:r>
            <a:r>
              <a:rPr lang="en-US" spc="-10" dirty="0" smtClean="0">
                <a:solidFill>
                  <a:schemeClr val="bg2"/>
                </a:solidFill>
                <a:latin typeface="Bahnschrift Light" panose="020B0502040204020203" pitchFamily="34" charset="0"/>
              </a:rPr>
              <a:t>Legal </a:t>
            </a:r>
            <a:r>
              <a:rPr lang="en-US" spc="-5" dirty="0" smtClean="0">
                <a:solidFill>
                  <a:schemeClr val="bg2"/>
                </a:solidFill>
                <a:latin typeface="Bahnschrift Light" panose="020B0502040204020203" pitchFamily="34" charset="0"/>
              </a:rPr>
              <a:t>Fines</a:t>
            </a:r>
          </a:p>
          <a:p>
            <a:pPr marL="469900" marR="255270" indent="-457200">
              <a:buFont typeface="Arial"/>
              <a:buChar char="•"/>
              <a:tabLst>
                <a:tab pos="469265" algn="l"/>
                <a:tab pos="469900" algn="l"/>
              </a:tabLst>
            </a:pPr>
            <a:r>
              <a:rPr lang="en-US" spc="-10" dirty="0" smtClean="0">
                <a:solidFill>
                  <a:schemeClr val="bg2"/>
                </a:solidFill>
                <a:latin typeface="Bahnschrift Light" panose="020B0502040204020203" pitchFamily="34" charset="0"/>
              </a:rPr>
              <a:t>Becoming  </a:t>
            </a:r>
            <a:r>
              <a:rPr lang="en-US" spc="-15" dirty="0" smtClean="0">
                <a:solidFill>
                  <a:schemeClr val="bg2"/>
                </a:solidFill>
                <a:latin typeface="Bahnschrift Light" panose="020B0502040204020203" pitchFamily="34" charset="0"/>
              </a:rPr>
              <a:t>Employed</a:t>
            </a:r>
          </a:p>
          <a:p>
            <a:pPr marL="469900" indent="-457200">
              <a:spcBef>
                <a:spcPts val="5"/>
              </a:spcBef>
              <a:buFont typeface="Arial"/>
              <a:buChar char="•"/>
              <a:tabLst>
                <a:tab pos="469265" algn="l"/>
                <a:tab pos="469900" algn="l"/>
              </a:tabLst>
            </a:pPr>
            <a:r>
              <a:rPr lang="en-US" spc="-5" dirty="0" smtClean="0">
                <a:solidFill>
                  <a:schemeClr val="bg2"/>
                </a:solidFill>
                <a:latin typeface="Bahnschrift Light" panose="020B0502040204020203" pitchFamily="34" charset="0"/>
              </a:rPr>
              <a:t>Homelessness</a:t>
            </a:r>
          </a:p>
          <a:p>
            <a:pPr marL="469900" marR="90170" indent="-457200">
              <a:buFont typeface="Arial"/>
              <a:buChar char="•"/>
              <a:tabLst>
                <a:tab pos="469265" algn="l"/>
                <a:tab pos="469900" algn="l"/>
              </a:tabLst>
            </a:pPr>
            <a:r>
              <a:rPr lang="en-US" spc="-20" dirty="0" smtClean="0">
                <a:solidFill>
                  <a:schemeClr val="bg2"/>
                </a:solidFill>
                <a:latin typeface="Bahnschrift Light" panose="020B0502040204020203" pitchFamily="34" charset="0"/>
              </a:rPr>
              <a:t>Failed </a:t>
            </a:r>
            <a:r>
              <a:rPr lang="en-US" spc="-15" dirty="0" smtClean="0">
                <a:solidFill>
                  <a:schemeClr val="bg2"/>
                </a:solidFill>
                <a:latin typeface="Bahnschrift Light" panose="020B0502040204020203" pitchFamily="34" charset="0"/>
              </a:rPr>
              <a:t>Relationships </a:t>
            </a:r>
            <a:r>
              <a:rPr lang="en-US" spc="-5" dirty="0" smtClean="0">
                <a:solidFill>
                  <a:schemeClr val="bg2"/>
                </a:solidFill>
                <a:latin typeface="Bahnschrift Light" panose="020B0502040204020203" pitchFamily="34" charset="0"/>
              </a:rPr>
              <a:t>With  </a:t>
            </a:r>
            <a:r>
              <a:rPr lang="en-US" spc="-45" dirty="0" smtClean="0">
                <a:solidFill>
                  <a:schemeClr val="bg2"/>
                </a:solidFill>
                <a:latin typeface="Bahnschrift Light" panose="020B0502040204020203" pitchFamily="34" charset="0"/>
              </a:rPr>
              <a:t>Family </a:t>
            </a:r>
            <a:r>
              <a:rPr lang="en-US" dirty="0" smtClean="0">
                <a:solidFill>
                  <a:schemeClr val="bg2"/>
                </a:solidFill>
                <a:latin typeface="Bahnschrift Light" panose="020B0502040204020203" pitchFamily="34" charset="0"/>
              </a:rPr>
              <a:t>And</a:t>
            </a:r>
            <a:r>
              <a:rPr lang="en-US" spc="-10" dirty="0" smtClean="0">
                <a:solidFill>
                  <a:schemeClr val="bg2"/>
                </a:solidFill>
                <a:latin typeface="Bahnschrift Light" panose="020B0502040204020203" pitchFamily="34" charset="0"/>
              </a:rPr>
              <a:t> </a:t>
            </a:r>
            <a:r>
              <a:rPr lang="en-US" spc="-5" dirty="0" smtClean="0">
                <a:solidFill>
                  <a:schemeClr val="bg2"/>
                </a:solidFill>
                <a:latin typeface="Bahnschrift Light" panose="020B0502040204020203" pitchFamily="34" charset="0"/>
              </a:rPr>
              <a:t>Friends</a:t>
            </a:r>
          </a:p>
          <a:p>
            <a:pPr marL="469900" marR="5080" indent="-457200">
              <a:buFont typeface="Arial"/>
              <a:buChar char="•"/>
              <a:tabLst>
                <a:tab pos="469265" algn="l"/>
                <a:tab pos="469900" algn="l"/>
              </a:tabLst>
            </a:pPr>
            <a:r>
              <a:rPr lang="en-US" spc="-5" dirty="0" smtClean="0">
                <a:solidFill>
                  <a:schemeClr val="bg2"/>
                </a:solidFill>
                <a:latin typeface="Bahnschrift Light" panose="020B0502040204020203" pitchFamily="34" charset="0"/>
              </a:rPr>
              <a:t>Addiction/Dependency On Drugs Leading </a:t>
            </a:r>
            <a:r>
              <a:rPr lang="en-US" spc="-25" dirty="0" smtClean="0">
                <a:solidFill>
                  <a:schemeClr val="bg2"/>
                </a:solidFill>
                <a:latin typeface="Bahnschrift Light" panose="020B0502040204020203" pitchFamily="34" charset="0"/>
              </a:rPr>
              <a:t>To </a:t>
            </a:r>
            <a:r>
              <a:rPr lang="en-US" spc="-5" dirty="0" smtClean="0">
                <a:solidFill>
                  <a:schemeClr val="bg2"/>
                </a:solidFill>
                <a:latin typeface="Bahnschrift Light" panose="020B0502040204020203" pitchFamily="34" charset="0"/>
              </a:rPr>
              <a:t>More Crime</a:t>
            </a:r>
          </a:p>
          <a:p>
            <a:pPr marL="469900" indent="-457200">
              <a:buFont typeface="Arial"/>
              <a:buChar char="•"/>
              <a:tabLst>
                <a:tab pos="469265" algn="l"/>
                <a:tab pos="469900" algn="l"/>
              </a:tabLst>
            </a:pPr>
            <a:r>
              <a:rPr lang="en-US" spc="-40" dirty="0" smtClean="0">
                <a:solidFill>
                  <a:schemeClr val="bg2"/>
                </a:solidFill>
                <a:latin typeface="Bahnschrift Light" panose="020B0502040204020203" pitchFamily="34" charset="0"/>
              </a:rPr>
              <a:t>Death</a:t>
            </a:r>
            <a:endParaRPr lang="en-US" spc="-40" dirty="0">
              <a:solidFill>
                <a:schemeClr val="bg2"/>
              </a:solidFill>
              <a:latin typeface="Bahnschrift Light" panose="020B0502040204020203" pitchFamily="34" charset="0"/>
            </a:endParaRPr>
          </a:p>
        </p:txBody>
      </p:sp>
      <p:sp>
        <p:nvSpPr>
          <p:cNvPr id="3" name="TextBox 2"/>
          <p:cNvSpPr txBox="1"/>
          <p:nvPr/>
        </p:nvSpPr>
        <p:spPr>
          <a:xfrm>
            <a:off x="934720" y="1690749"/>
            <a:ext cx="3122507" cy="2246769"/>
          </a:xfrm>
          <a:prstGeom prst="rect">
            <a:avLst/>
          </a:prstGeom>
          <a:noFill/>
        </p:spPr>
        <p:txBody>
          <a:bodyPr wrap="square" rtlCol="0">
            <a:spAutoFit/>
          </a:bodyPr>
          <a:lstStyle/>
          <a:p>
            <a:r>
              <a:rPr lang="en-US" b="1" dirty="0" smtClean="0">
                <a:solidFill>
                  <a:schemeClr val="bg2"/>
                </a:solidFill>
                <a:latin typeface="Bahnschrift Light" panose="020B0502040204020203" pitchFamily="34" charset="0"/>
              </a:rPr>
              <a:t>Crimes such as:</a:t>
            </a:r>
          </a:p>
          <a:p>
            <a:pPr marL="285750" indent="-285750">
              <a:buFont typeface="Arial" panose="020B0604020202020204" pitchFamily="34" charset="0"/>
              <a:buChar char="•"/>
            </a:pPr>
            <a:r>
              <a:rPr lang="en-US" dirty="0" smtClean="0">
                <a:solidFill>
                  <a:schemeClr val="bg2"/>
                </a:solidFill>
                <a:latin typeface="Bahnschrift Light" panose="020B0502040204020203" pitchFamily="34" charset="0"/>
              </a:rPr>
              <a:t>Drug possession</a:t>
            </a:r>
          </a:p>
          <a:p>
            <a:pPr marL="285750" indent="-285750">
              <a:buFont typeface="Arial" panose="020B0604020202020204" pitchFamily="34" charset="0"/>
              <a:buChar char="•"/>
            </a:pPr>
            <a:r>
              <a:rPr lang="en-US" dirty="0" smtClean="0">
                <a:solidFill>
                  <a:schemeClr val="bg2"/>
                </a:solidFill>
                <a:latin typeface="Bahnschrift Light" panose="020B0502040204020203" pitchFamily="34" charset="0"/>
              </a:rPr>
              <a:t>Drug use</a:t>
            </a:r>
          </a:p>
          <a:p>
            <a:pPr marL="285750" indent="-285750">
              <a:buFont typeface="Arial" panose="020B0604020202020204" pitchFamily="34" charset="0"/>
              <a:buChar char="•"/>
            </a:pPr>
            <a:r>
              <a:rPr lang="en-US" dirty="0" smtClean="0">
                <a:solidFill>
                  <a:schemeClr val="bg2"/>
                </a:solidFill>
                <a:latin typeface="Bahnschrift Light" panose="020B0502040204020203" pitchFamily="34" charset="0"/>
              </a:rPr>
              <a:t>Drug trafficking</a:t>
            </a:r>
          </a:p>
          <a:p>
            <a:pPr marL="285750" indent="-285750">
              <a:buFont typeface="Arial" panose="020B0604020202020204" pitchFamily="34" charset="0"/>
              <a:buChar char="•"/>
            </a:pPr>
            <a:r>
              <a:rPr lang="en-US" dirty="0" smtClean="0">
                <a:solidFill>
                  <a:schemeClr val="bg2"/>
                </a:solidFill>
                <a:latin typeface="Bahnschrift Light" panose="020B0502040204020203" pitchFamily="34" charset="0"/>
              </a:rPr>
              <a:t>Drug manufacturing</a:t>
            </a:r>
          </a:p>
          <a:p>
            <a:pPr marL="285750" indent="-285750">
              <a:buFont typeface="Arial" panose="020B0604020202020204" pitchFamily="34" charset="0"/>
              <a:buChar char="•"/>
            </a:pPr>
            <a:r>
              <a:rPr lang="en-US" dirty="0" smtClean="0">
                <a:solidFill>
                  <a:schemeClr val="bg2"/>
                </a:solidFill>
                <a:latin typeface="Bahnschrift Light" panose="020B0502040204020203" pitchFamily="34" charset="0"/>
              </a:rPr>
              <a:t>Theft</a:t>
            </a:r>
          </a:p>
          <a:p>
            <a:pPr marL="285750" indent="-285750">
              <a:buFont typeface="Arial" panose="020B0604020202020204" pitchFamily="34" charset="0"/>
              <a:buChar char="•"/>
            </a:pPr>
            <a:r>
              <a:rPr lang="en-US" dirty="0" smtClean="0">
                <a:solidFill>
                  <a:schemeClr val="bg2"/>
                </a:solidFill>
                <a:latin typeface="Bahnschrift Light" panose="020B0502040204020203" pitchFamily="34" charset="0"/>
              </a:rPr>
              <a:t>Break and enter</a:t>
            </a:r>
          </a:p>
          <a:p>
            <a:pPr marL="285750" indent="-285750">
              <a:buFont typeface="Arial" panose="020B0604020202020204" pitchFamily="34" charset="0"/>
              <a:buChar char="•"/>
            </a:pPr>
            <a:r>
              <a:rPr lang="en-US" dirty="0" smtClean="0">
                <a:solidFill>
                  <a:schemeClr val="bg2"/>
                </a:solidFill>
                <a:latin typeface="Bahnschrift Light" panose="020B0502040204020203" pitchFamily="34" charset="0"/>
              </a:rPr>
              <a:t>Robbery</a:t>
            </a:r>
          </a:p>
          <a:p>
            <a:pPr marL="285750" indent="-285750">
              <a:buFont typeface="Arial" panose="020B0604020202020204" pitchFamily="34" charset="0"/>
              <a:buChar char="•"/>
            </a:pPr>
            <a:r>
              <a:rPr lang="en-US" dirty="0" smtClean="0">
                <a:solidFill>
                  <a:schemeClr val="bg2"/>
                </a:solidFill>
                <a:latin typeface="Bahnschrift Light" panose="020B0502040204020203" pitchFamily="34" charset="0"/>
              </a:rPr>
              <a:t>Motor vehicle theft</a:t>
            </a:r>
          </a:p>
          <a:p>
            <a:pPr marL="285750" indent="-285750">
              <a:buFont typeface="Arial" panose="020B0604020202020204" pitchFamily="34" charset="0"/>
              <a:buChar char="•"/>
            </a:pPr>
            <a:r>
              <a:rPr lang="en-US" dirty="0" smtClean="0">
                <a:solidFill>
                  <a:schemeClr val="bg2"/>
                </a:solidFill>
                <a:latin typeface="Bahnschrift Light" panose="020B0502040204020203" pitchFamily="34" charset="0"/>
              </a:rPr>
              <a:t>Murder</a:t>
            </a:r>
            <a:endParaRPr lang="en-US" dirty="0">
              <a:solidFill>
                <a:schemeClr val="bg2"/>
              </a:solidFill>
              <a:latin typeface="Bahnschrift Light" panose="020B0502040204020203" pitchFamily="34" charset="0"/>
            </a:endParaRPr>
          </a:p>
        </p:txBody>
      </p:sp>
    </p:spTree>
    <p:extLst>
      <p:ext uri="{BB962C8B-B14F-4D97-AF65-F5344CB8AC3E}">
        <p14:creationId xmlns:p14="http://schemas.microsoft.com/office/powerpoint/2010/main" val="16421004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6822040" y="1828800"/>
            <a:ext cx="2057556" cy="1547170"/>
          </a:xfrm>
          <a:prstGeom prst="rect">
            <a:avLst/>
          </a:prstGeom>
          <a:blipFill>
            <a:blip r:embed="rId2" cstate="print"/>
            <a:stretch>
              <a:fillRect/>
            </a:stretch>
          </a:blipFill>
        </p:spPr>
        <p:txBody>
          <a:bodyPr wrap="square" lIns="0" tIns="0" rIns="0" bIns="0" rtlCol="0"/>
          <a:lstStyle/>
          <a:p>
            <a:endParaRPr sz="1050"/>
          </a:p>
        </p:txBody>
      </p:sp>
      <p:sp>
        <p:nvSpPr>
          <p:cNvPr id="7" name="Title 6"/>
          <p:cNvSpPr>
            <a:spLocks noGrp="1"/>
          </p:cNvSpPr>
          <p:nvPr>
            <p:ph type="title"/>
          </p:nvPr>
        </p:nvSpPr>
        <p:spPr>
          <a:xfrm>
            <a:off x="713250" y="539499"/>
            <a:ext cx="7717500" cy="605193"/>
          </a:xfrm>
          <a:solidFill>
            <a:schemeClr val="accent1"/>
          </a:solidFill>
          <a:ln>
            <a:solidFill>
              <a:srgbClr val="00B0F0"/>
            </a:solidFill>
          </a:ln>
        </p:spPr>
        <p:txBody>
          <a:bodyPr/>
          <a:lstStyle/>
          <a:p>
            <a:r>
              <a:rPr lang="en-US" sz="2400" dirty="0" smtClean="0">
                <a:latin typeface="Arial Rounded MT Bold" panose="020F0704030504030204" pitchFamily="34" charset="0"/>
              </a:rPr>
              <a:t>Drug Abuse is preventable and treatable disease</a:t>
            </a:r>
            <a:endParaRPr lang="en-US" sz="2400" dirty="0">
              <a:latin typeface="Arial Rounded MT Bold" panose="020F0704030504030204" pitchFamily="34" charset="0"/>
            </a:endParaRPr>
          </a:p>
        </p:txBody>
      </p:sp>
      <p:sp>
        <p:nvSpPr>
          <p:cNvPr id="8" name="Text Placeholder 7"/>
          <p:cNvSpPr>
            <a:spLocks noGrp="1"/>
          </p:cNvSpPr>
          <p:nvPr>
            <p:ph type="body" idx="1"/>
          </p:nvPr>
        </p:nvSpPr>
        <p:spPr>
          <a:xfrm>
            <a:off x="713225" y="1217175"/>
            <a:ext cx="5958508" cy="3372900"/>
          </a:xfrm>
        </p:spPr>
        <p:txBody>
          <a:bodyPr>
            <a:normAutofit fontScale="92500" lnSpcReduction="10000"/>
          </a:bodyPr>
          <a:lstStyle/>
          <a:p>
            <a:pPr marL="19526" marR="14288" indent="1905" algn="just">
              <a:spcBef>
                <a:spcPts val="71"/>
              </a:spcBef>
            </a:pPr>
            <a:r>
              <a:rPr lang="en-US" sz="1600" spc="-8" dirty="0">
                <a:solidFill>
                  <a:schemeClr val="bg2"/>
                </a:solidFill>
                <a:latin typeface="Bahnschrift Light" panose="020B0502040204020203" pitchFamily="34" charset="0"/>
                <a:cs typeface="Carlito"/>
              </a:rPr>
              <a:t>Brains </a:t>
            </a:r>
            <a:r>
              <a:rPr lang="en-US" sz="1600" spc="-11" dirty="0">
                <a:solidFill>
                  <a:schemeClr val="bg2"/>
                </a:solidFill>
                <a:latin typeface="Bahnschrift Light" panose="020B0502040204020203" pitchFamily="34" charset="0"/>
                <a:cs typeface="Carlito"/>
              </a:rPr>
              <a:t>from </a:t>
            </a:r>
            <a:r>
              <a:rPr lang="en-US" sz="1600" dirty="0">
                <a:solidFill>
                  <a:schemeClr val="bg2"/>
                </a:solidFill>
                <a:latin typeface="Bahnschrift Light" panose="020B0502040204020203" pitchFamily="34" charset="0"/>
                <a:cs typeface="Carlito"/>
              </a:rPr>
              <a:t>addicts </a:t>
            </a:r>
            <a:r>
              <a:rPr lang="en-US" sz="1600" spc="-11" dirty="0">
                <a:solidFill>
                  <a:schemeClr val="bg2"/>
                </a:solidFill>
                <a:latin typeface="Bahnschrift Light" panose="020B0502040204020203" pitchFamily="34" charset="0"/>
                <a:cs typeface="Carlito"/>
              </a:rPr>
              <a:t>are different from </a:t>
            </a:r>
            <a:r>
              <a:rPr lang="en-US" sz="1600" spc="-4" dirty="0">
                <a:solidFill>
                  <a:schemeClr val="bg2"/>
                </a:solidFill>
                <a:latin typeface="Bahnschrift Light" panose="020B0502040204020203" pitchFamily="34" charset="0"/>
                <a:cs typeface="Carlito"/>
              </a:rPr>
              <a:t>the </a:t>
            </a:r>
            <a:r>
              <a:rPr lang="en-US" sz="1600" spc="-8" dirty="0">
                <a:solidFill>
                  <a:schemeClr val="bg2"/>
                </a:solidFill>
                <a:latin typeface="Bahnschrift Light" panose="020B0502040204020203" pitchFamily="34" charset="0"/>
                <a:cs typeface="Carlito"/>
              </a:rPr>
              <a:t>brains </a:t>
            </a:r>
            <a:r>
              <a:rPr lang="en-US" sz="1600" spc="-4" dirty="0">
                <a:solidFill>
                  <a:schemeClr val="bg2"/>
                </a:solidFill>
                <a:latin typeface="Bahnschrift Light" panose="020B0502040204020203" pitchFamily="34" charset="0"/>
                <a:cs typeface="Carlito"/>
              </a:rPr>
              <a:t>of people who </a:t>
            </a:r>
            <a:r>
              <a:rPr lang="en-US" sz="1600" spc="-11" dirty="0">
                <a:solidFill>
                  <a:schemeClr val="bg2"/>
                </a:solidFill>
                <a:latin typeface="Bahnschrift Light" panose="020B0502040204020203" pitchFamily="34" charset="0"/>
                <a:cs typeface="Carlito"/>
              </a:rPr>
              <a:t>are </a:t>
            </a:r>
            <a:r>
              <a:rPr lang="en-US" sz="1600" spc="-4" dirty="0">
                <a:solidFill>
                  <a:schemeClr val="bg2"/>
                </a:solidFill>
                <a:latin typeface="Bahnschrift Light" panose="020B0502040204020203" pitchFamily="34" charset="0"/>
                <a:cs typeface="Carlito"/>
              </a:rPr>
              <a:t>not addicted. It is  difficult, in </a:t>
            </a:r>
            <a:r>
              <a:rPr lang="en-US" sz="1600" spc="-8" dirty="0">
                <a:solidFill>
                  <a:schemeClr val="bg2"/>
                </a:solidFill>
                <a:latin typeface="Bahnschrift Light" panose="020B0502040204020203" pitchFamily="34" charset="0"/>
                <a:cs typeface="Carlito"/>
              </a:rPr>
              <a:t>some </a:t>
            </a:r>
            <a:r>
              <a:rPr lang="en-US" sz="1600" spc="-4" dirty="0">
                <a:solidFill>
                  <a:schemeClr val="bg2"/>
                </a:solidFill>
                <a:latin typeface="Bahnschrift Light" panose="020B0502040204020203" pitchFamily="34" charset="0"/>
                <a:cs typeface="Carlito"/>
              </a:rPr>
              <a:t>cases impossible, </a:t>
            </a:r>
            <a:r>
              <a:rPr lang="en-US" sz="1600" spc="-8" dirty="0">
                <a:solidFill>
                  <a:schemeClr val="bg2"/>
                </a:solidFill>
                <a:latin typeface="Bahnschrift Light" panose="020B0502040204020203" pitchFamily="34" charset="0"/>
                <a:cs typeface="Carlito"/>
              </a:rPr>
              <a:t>to </a:t>
            </a:r>
            <a:r>
              <a:rPr lang="en-US" sz="1600" spc="-11" dirty="0">
                <a:solidFill>
                  <a:schemeClr val="bg2"/>
                </a:solidFill>
                <a:latin typeface="Bahnschrift Light" panose="020B0502040204020203" pitchFamily="34" charset="0"/>
                <a:cs typeface="Carlito"/>
              </a:rPr>
              <a:t>return </a:t>
            </a:r>
            <a:r>
              <a:rPr lang="en-US" sz="1600" spc="-4" dirty="0">
                <a:solidFill>
                  <a:schemeClr val="bg2"/>
                </a:solidFill>
                <a:latin typeface="Bahnschrift Light" panose="020B0502040204020203" pitchFamily="34" charset="0"/>
                <a:cs typeface="Carlito"/>
              </a:rPr>
              <a:t>the </a:t>
            </a:r>
            <a:r>
              <a:rPr lang="en-US" sz="1600" spc="-8" dirty="0">
                <a:solidFill>
                  <a:schemeClr val="bg2"/>
                </a:solidFill>
                <a:latin typeface="Bahnschrift Light" panose="020B0502040204020203" pitchFamily="34" charset="0"/>
                <a:cs typeface="Carlito"/>
              </a:rPr>
              <a:t>brain </a:t>
            </a:r>
            <a:r>
              <a:rPr lang="en-US" sz="1600" spc="-4" dirty="0">
                <a:solidFill>
                  <a:schemeClr val="bg2"/>
                </a:solidFill>
                <a:latin typeface="Bahnschrift Light" panose="020B0502040204020203" pitchFamily="34" charset="0"/>
                <a:cs typeface="Carlito"/>
              </a:rPr>
              <a:t>to normal. </a:t>
            </a:r>
            <a:r>
              <a:rPr lang="en-US" sz="1600" spc="-8" dirty="0">
                <a:solidFill>
                  <a:schemeClr val="bg2"/>
                </a:solidFill>
                <a:latin typeface="Bahnschrift Light" panose="020B0502040204020203" pitchFamily="34" charset="0"/>
                <a:cs typeface="Carlito"/>
              </a:rPr>
              <a:t>Because drug </a:t>
            </a:r>
            <a:r>
              <a:rPr lang="en-US" sz="1600" spc="-4" dirty="0">
                <a:solidFill>
                  <a:schemeClr val="bg2"/>
                </a:solidFill>
                <a:latin typeface="Bahnschrift Light" panose="020B0502040204020203" pitchFamily="34" charset="0"/>
                <a:cs typeface="Carlito"/>
              </a:rPr>
              <a:t>abuse and  addiction </a:t>
            </a:r>
            <a:r>
              <a:rPr lang="en-US" sz="1600" spc="-11" dirty="0">
                <a:solidFill>
                  <a:schemeClr val="bg2"/>
                </a:solidFill>
                <a:latin typeface="Bahnschrift Light" panose="020B0502040204020203" pitchFamily="34" charset="0"/>
                <a:cs typeface="Carlito"/>
              </a:rPr>
              <a:t>have </a:t>
            </a:r>
            <a:r>
              <a:rPr lang="en-US" sz="1600" spc="-4" dirty="0">
                <a:solidFill>
                  <a:schemeClr val="bg2"/>
                </a:solidFill>
                <a:latin typeface="Bahnschrift Light" panose="020B0502040204020203" pitchFamily="34" charset="0"/>
                <a:cs typeface="Carlito"/>
              </a:rPr>
              <a:t>so </a:t>
            </a:r>
            <a:r>
              <a:rPr lang="en-US" sz="1600" spc="-8" dirty="0">
                <a:solidFill>
                  <a:schemeClr val="bg2"/>
                </a:solidFill>
                <a:latin typeface="Bahnschrift Light" panose="020B0502040204020203" pitchFamily="34" charset="0"/>
                <a:cs typeface="Carlito"/>
              </a:rPr>
              <a:t>many dimensions </a:t>
            </a:r>
            <a:r>
              <a:rPr lang="en-US" sz="1600" spc="-4" dirty="0">
                <a:solidFill>
                  <a:schemeClr val="bg2"/>
                </a:solidFill>
                <a:latin typeface="Bahnschrift Light" panose="020B0502040204020203" pitchFamily="34" charset="0"/>
                <a:cs typeface="Carlito"/>
              </a:rPr>
              <a:t>and </a:t>
            </a:r>
            <a:r>
              <a:rPr lang="en-US" sz="1600" spc="-8" dirty="0">
                <a:solidFill>
                  <a:schemeClr val="bg2"/>
                </a:solidFill>
                <a:latin typeface="Bahnschrift Light" panose="020B0502040204020203" pitchFamily="34" charset="0"/>
                <a:cs typeface="Carlito"/>
              </a:rPr>
              <a:t>disrupt </a:t>
            </a:r>
            <a:r>
              <a:rPr lang="en-US" sz="1600" spc="-4" dirty="0">
                <a:solidFill>
                  <a:schemeClr val="bg2"/>
                </a:solidFill>
                <a:latin typeface="Bahnschrift Light" panose="020B0502040204020203" pitchFamily="34" charset="0"/>
                <a:cs typeface="Carlito"/>
              </a:rPr>
              <a:t>so </a:t>
            </a:r>
            <a:r>
              <a:rPr lang="en-US" sz="1600" spc="-8" dirty="0">
                <a:solidFill>
                  <a:schemeClr val="bg2"/>
                </a:solidFill>
                <a:latin typeface="Bahnschrift Light" panose="020B0502040204020203" pitchFamily="34" charset="0"/>
                <a:cs typeface="Carlito"/>
              </a:rPr>
              <a:t>many </a:t>
            </a:r>
            <a:r>
              <a:rPr lang="en-US" sz="1600" spc="-4" dirty="0">
                <a:solidFill>
                  <a:schemeClr val="bg2"/>
                </a:solidFill>
                <a:latin typeface="Bahnschrift Light" panose="020B0502040204020203" pitchFamily="34" charset="0"/>
                <a:cs typeface="Carlito"/>
              </a:rPr>
              <a:t>aspects of an individual's </a:t>
            </a:r>
            <a:r>
              <a:rPr lang="en-US" sz="1600" spc="-8" dirty="0">
                <a:solidFill>
                  <a:schemeClr val="bg2"/>
                </a:solidFill>
                <a:latin typeface="Bahnschrift Light" panose="020B0502040204020203" pitchFamily="34" charset="0"/>
                <a:cs typeface="Carlito"/>
              </a:rPr>
              <a:t>life,  treatment </a:t>
            </a:r>
            <a:r>
              <a:rPr lang="en-US" sz="1600" spc="-4" dirty="0">
                <a:solidFill>
                  <a:schemeClr val="bg2"/>
                </a:solidFill>
                <a:latin typeface="Bahnschrift Light" panose="020B0502040204020203" pitchFamily="34" charset="0"/>
                <a:cs typeface="Carlito"/>
              </a:rPr>
              <a:t>is </a:t>
            </a:r>
            <a:r>
              <a:rPr lang="en-US" sz="1600" spc="-8" dirty="0">
                <a:solidFill>
                  <a:schemeClr val="bg2"/>
                </a:solidFill>
                <a:latin typeface="Bahnschrift Light" panose="020B0502040204020203" pitchFamily="34" charset="0"/>
                <a:cs typeface="Carlito"/>
              </a:rPr>
              <a:t>not </a:t>
            </a:r>
            <a:r>
              <a:rPr lang="en-US" sz="1600" spc="-4" dirty="0">
                <a:solidFill>
                  <a:schemeClr val="bg2"/>
                </a:solidFill>
                <a:latin typeface="Bahnschrift Light" panose="020B0502040204020203" pitchFamily="34" charset="0"/>
                <a:cs typeface="Carlito"/>
              </a:rPr>
              <a:t>simple. </a:t>
            </a:r>
            <a:r>
              <a:rPr lang="en-US" sz="1600" spc="-11" dirty="0">
                <a:solidFill>
                  <a:schemeClr val="bg2"/>
                </a:solidFill>
                <a:latin typeface="Bahnschrift Light" panose="020B0502040204020203" pitchFamily="34" charset="0"/>
                <a:cs typeface="Carlito"/>
              </a:rPr>
              <a:t>Effective </a:t>
            </a:r>
            <a:r>
              <a:rPr lang="en-US" sz="1600" spc="-8" dirty="0">
                <a:solidFill>
                  <a:schemeClr val="bg2"/>
                </a:solidFill>
                <a:latin typeface="Bahnschrift Light" panose="020B0502040204020203" pitchFamily="34" charset="0"/>
                <a:cs typeface="Carlito"/>
              </a:rPr>
              <a:t>treatment </a:t>
            </a:r>
            <a:r>
              <a:rPr lang="en-US" sz="1600" spc="-11" dirty="0">
                <a:solidFill>
                  <a:schemeClr val="bg2"/>
                </a:solidFill>
                <a:latin typeface="Bahnschrift Light" panose="020B0502040204020203" pitchFamily="34" charset="0"/>
                <a:cs typeface="Carlito"/>
              </a:rPr>
              <a:t>programs </a:t>
            </a:r>
            <a:r>
              <a:rPr lang="en-US" sz="1600" spc="-4" dirty="0">
                <a:solidFill>
                  <a:schemeClr val="bg2"/>
                </a:solidFill>
                <a:latin typeface="Bahnschrift Light" panose="020B0502040204020203" pitchFamily="34" charset="0"/>
                <a:cs typeface="Carlito"/>
              </a:rPr>
              <a:t>typically </a:t>
            </a:r>
            <a:r>
              <a:rPr lang="en-US" sz="1600" spc="-11" dirty="0">
                <a:solidFill>
                  <a:schemeClr val="bg2"/>
                </a:solidFill>
                <a:latin typeface="Bahnschrift Light" panose="020B0502040204020203" pitchFamily="34" charset="0"/>
                <a:cs typeface="Carlito"/>
              </a:rPr>
              <a:t>incorporate </a:t>
            </a:r>
            <a:r>
              <a:rPr lang="en-US" sz="1600" spc="-8" dirty="0">
                <a:solidFill>
                  <a:schemeClr val="bg2"/>
                </a:solidFill>
                <a:latin typeface="Bahnschrift Light" panose="020B0502040204020203" pitchFamily="34" charset="0"/>
                <a:cs typeface="Carlito"/>
              </a:rPr>
              <a:t>many  components, </a:t>
            </a:r>
            <a:r>
              <a:rPr lang="en-US" sz="1600" spc="-4" dirty="0">
                <a:solidFill>
                  <a:schemeClr val="bg2"/>
                </a:solidFill>
                <a:latin typeface="Bahnschrift Light" panose="020B0502040204020203" pitchFamily="34" charset="0"/>
                <a:cs typeface="Carlito"/>
              </a:rPr>
              <a:t>each </a:t>
            </a:r>
            <a:r>
              <a:rPr lang="en-US" sz="1600" spc="-8" dirty="0">
                <a:solidFill>
                  <a:schemeClr val="bg2"/>
                </a:solidFill>
                <a:latin typeface="Bahnschrift Light" panose="020B0502040204020203" pitchFamily="34" charset="0"/>
                <a:cs typeface="Carlito"/>
              </a:rPr>
              <a:t>directed to </a:t>
            </a:r>
            <a:r>
              <a:rPr lang="en-US" sz="1600" spc="-4" dirty="0">
                <a:solidFill>
                  <a:schemeClr val="bg2"/>
                </a:solidFill>
                <a:latin typeface="Bahnschrift Light" panose="020B0502040204020203" pitchFamily="34" charset="0"/>
                <a:cs typeface="Carlito"/>
              </a:rPr>
              <a:t>a particular aspect of the illness and its</a:t>
            </a:r>
            <a:r>
              <a:rPr lang="en-US" sz="1600" spc="60" dirty="0">
                <a:solidFill>
                  <a:schemeClr val="bg2"/>
                </a:solidFill>
                <a:latin typeface="Bahnschrift Light" panose="020B0502040204020203" pitchFamily="34" charset="0"/>
                <a:cs typeface="Carlito"/>
              </a:rPr>
              <a:t> </a:t>
            </a:r>
            <a:r>
              <a:rPr lang="en-US" sz="1600" spc="-8" dirty="0">
                <a:solidFill>
                  <a:schemeClr val="bg2"/>
                </a:solidFill>
                <a:latin typeface="Bahnschrift Light" panose="020B0502040204020203" pitchFamily="34" charset="0"/>
                <a:cs typeface="Carlito"/>
              </a:rPr>
              <a:t>consequences.</a:t>
            </a:r>
          </a:p>
          <a:p>
            <a:pPr marL="19526" marR="14288" indent="1905" algn="just">
              <a:spcBef>
                <a:spcPts val="71"/>
              </a:spcBef>
            </a:pPr>
            <a:endParaRPr lang="en-US" sz="1600" dirty="0">
              <a:solidFill>
                <a:schemeClr val="bg2"/>
              </a:solidFill>
              <a:latin typeface="Bahnschrift Light" panose="020B0502040204020203" pitchFamily="34" charset="0"/>
              <a:cs typeface="Carlito"/>
            </a:endParaRPr>
          </a:p>
          <a:p>
            <a:pPr marL="9525" marR="3810" indent="4763" algn="just">
              <a:spcBef>
                <a:spcPts val="4"/>
              </a:spcBef>
            </a:pPr>
            <a:r>
              <a:rPr lang="en-US" sz="1600" spc="-4" dirty="0">
                <a:solidFill>
                  <a:schemeClr val="bg2"/>
                </a:solidFill>
                <a:latin typeface="Bahnschrift Light" panose="020B0502040204020203" pitchFamily="34" charset="0"/>
                <a:cs typeface="Carlito"/>
              </a:rPr>
              <a:t>Addiction </a:t>
            </a:r>
            <a:r>
              <a:rPr lang="en-US" sz="1600" spc="-8" dirty="0">
                <a:solidFill>
                  <a:schemeClr val="bg2"/>
                </a:solidFill>
                <a:latin typeface="Bahnschrift Light" panose="020B0502040204020203" pitchFamily="34" charset="0"/>
                <a:cs typeface="Carlito"/>
              </a:rPr>
              <a:t>treatment must help </a:t>
            </a:r>
            <a:r>
              <a:rPr lang="en-US" sz="1600" spc="-4" dirty="0">
                <a:solidFill>
                  <a:schemeClr val="bg2"/>
                </a:solidFill>
                <a:latin typeface="Bahnschrift Light" panose="020B0502040204020203" pitchFamily="34" charset="0"/>
                <a:cs typeface="Carlito"/>
              </a:rPr>
              <a:t>the individual </a:t>
            </a:r>
            <a:r>
              <a:rPr lang="en-US" sz="1600" spc="-8" dirty="0">
                <a:solidFill>
                  <a:schemeClr val="bg2"/>
                </a:solidFill>
                <a:latin typeface="Bahnschrift Light" panose="020B0502040204020203" pitchFamily="34" charset="0"/>
                <a:cs typeface="Carlito"/>
              </a:rPr>
              <a:t>stop </a:t>
            </a:r>
            <a:r>
              <a:rPr lang="en-US" sz="1600" spc="-4" dirty="0">
                <a:solidFill>
                  <a:schemeClr val="bg2"/>
                </a:solidFill>
                <a:latin typeface="Bahnschrift Light" panose="020B0502040204020203" pitchFamily="34" charset="0"/>
                <a:cs typeface="Carlito"/>
              </a:rPr>
              <a:t>using </a:t>
            </a:r>
            <a:r>
              <a:rPr lang="en-US" sz="1600" spc="-8" dirty="0">
                <a:solidFill>
                  <a:schemeClr val="bg2"/>
                </a:solidFill>
                <a:latin typeface="Bahnschrift Light" panose="020B0502040204020203" pitchFamily="34" charset="0"/>
                <a:cs typeface="Carlito"/>
              </a:rPr>
              <a:t>drugs, maintain </a:t>
            </a:r>
            <a:r>
              <a:rPr lang="en-US" sz="1600" spc="-4" dirty="0">
                <a:solidFill>
                  <a:schemeClr val="bg2"/>
                </a:solidFill>
                <a:latin typeface="Bahnschrift Light" panose="020B0502040204020203" pitchFamily="34" charset="0"/>
                <a:cs typeface="Carlito"/>
              </a:rPr>
              <a:t>a </a:t>
            </a:r>
            <a:r>
              <a:rPr lang="en-US" sz="1600" dirty="0">
                <a:solidFill>
                  <a:schemeClr val="bg2"/>
                </a:solidFill>
                <a:latin typeface="Bahnschrift Light" panose="020B0502040204020203" pitchFamily="34" charset="0"/>
                <a:cs typeface="Carlito"/>
              </a:rPr>
              <a:t>drug-free  </a:t>
            </a:r>
            <a:r>
              <a:rPr lang="en-US" sz="1600" spc="-8" dirty="0">
                <a:solidFill>
                  <a:schemeClr val="bg2"/>
                </a:solidFill>
                <a:latin typeface="Bahnschrift Light" panose="020B0502040204020203" pitchFamily="34" charset="0"/>
                <a:cs typeface="Carlito"/>
              </a:rPr>
              <a:t>lifestyle, </a:t>
            </a:r>
            <a:r>
              <a:rPr lang="en-US" sz="1600" spc="-4" dirty="0">
                <a:solidFill>
                  <a:schemeClr val="bg2"/>
                </a:solidFill>
                <a:latin typeface="Bahnschrift Light" panose="020B0502040204020203" pitchFamily="34" charset="0"/>
                <a:cs typeface="Carlito"/>
              </a:rPr>
              <a:t>and </a:t>
            </a:r>
            <a:r>
              <a:rPr lang="en-US" sz="1600" spc="-8" dirty="0">
                <a:solidFill>
                  <a:schemeClr val="bg2"/>
                </a:solidFill>
                <a:latin typeface="Bahnschrift Light" panose="020B0502040204020203" pitchFamily="34" charset="0"/>
                <a:cs typeface="Carlito"/>
              </a:rPr>
              <a:t>achieve productive </a:t>
            </a:r>
            <a:r>
              <a:rPr lang="en-US" sz="1600" spc="-4" dirty="0">
                <a:solidFill>
                  <a:schemeClr val="bg2"/>
                </a:solidFill>
                <a:latin typeface="Bahnschrift Light" panose="020B0502040204020203" pitchFamily="34" charset="0"/>
                <a:cs typeface="Carlito"/>
              </a:rPr>
              <a:t>functioning in the </a:t>
            </a:r>
            <a:r>
              <a:rPr lang="en-US" sz="1600" spc="-19" dirty="0">
                <a:solidFill>
                  <a:schemeClr val="bg2"/>
                </a:solidFill>
                <a:latin typeface="Bahnschrift Light" panose="020B0502040204020203" pitchFamily="34" charset="0"/>
                <a:cs typeface="Carlito"/>
              </a:rPr>
              <a:t>family, </a:t>
            </a:r>
            <a:r>
              <a:rPr lang="en-US" sz="1600" spc="-8" dirty="0">
                <a:solidFill>
                  <a:schemeClr val="bg2"/>
                </a:solidFill>
                <a:latin typeface="Bahnschrift Light" panose="020B0502040204020203" pitchFamily="34" charset="0"/>
                <a:cs typeface="Carlito"/>
              </a:rPr>
              <a:t>at work, </a:t>
            </a:r>
            <a:r>
              <a:rPr lang="en-US" sz="1600" spc="-4" dirty="0">
                <a:solidFill>
                  <a:schemeClr val="bg2"/>
                </a:solidFill>
                <a:latin typeface="Bahnschrift Light" panose="020B0502040204020203" pitchFamily="34" charset="0"/>
                <a:cs typeface="Carlito"/>
              </a:rPr>
              <a:t>and in </a:t>
            </a:r>
            <a:r>
              <a:rPr lang="en-US" sz="1600" spc="-19" dirty="0">
                <a:solidFill>
                  <a:schemeClr val="bg2"/>
                </a:solidFill>
                <a:latin typeface="Bahnschrift Light" panose="020B0502040204020203" pitchFamily="34" charset="0"/>
                <a:cs typeface="Carlito"/>
              </a:rPr>
              <a:t>society. </a:t>
            </a:r>
            <a:r>
              <a:rPr lang="en-US" sz="1600" spc="-8" dirty="0">
                <a:solidFill>
                  <a:schemeClr val="bg2"/>
                </a:solidFill>
                <a:latin typeface="Bahnschrift Light" panose="020B0502040204020203" pitchFamily="34" charset="0"/>
                <a:cs typeface="Carlito"/>
              </a:rPr>
              <a:t>Because  </a:t>
            </a:r>
            <a:r>
              <a:rPr lang="en-US" sz="1600" spc="-4" dirty="0">
                <a:solidFill>
                  <a:schemeClr val="bg2"/>
                </a:solidFill>
                <a:latin typeface="Bahnschrift Light" panose="020B0502040204020203" pitchFamily="34" charset="0"/>
                <a:cs typeface="Carlito"/>
              </a:rPr>
              <a:t>addiction is typically a </a:t>
            </a:r>
            <a:r>
              <a:rPr lang="en-US" sz="1600" spc="-8" dirty="0">
                <a:solidFill>
                  <a:schemeClr val="bg2"/>
                </a:solidFill>
                <a:latin typeface="Bahnschrift Light" panose="020B0502040204020203" pitchFamily="34" charset="0"/>
                <a:cs typeface="Carlito"/>
              </a:rPr>
              <a:t>chronic disease, people cannot </a:t>
            </a:r>
            <a:r>
              <a:rPr lang="en-US" sz="1600" spc="-4" dirty="0">
                <a:solidFill>
                  <a:schemeClr val="bg2"/>
                </a:solidFill>
                <a:latin typeface="Bahnschrift Light" panose="020B0502040204020203" pitchFamily="34" charset="0"/>
                <a:cs typeface="Carlito"/>
              </a:rPr>
              <a:t>simply </a:t>
            </a:r>
            <a:r>
              <a:rPr lang="en-US" sz="1600" spc="-11" dirty="0">
                <a:solidFill>
                  <a:schemeClr val="bg2"/>
                </a:solidFill>
                <a:latin typeface="Bahnschrift Light" panose="020B0502040204020203" pitchFamily="34" charset="0"/>
                <a:cs typeface="Carlito"/>
              </a:rPr>
              <a:t>stop </a:t>
            </a:r>
            <a:r>
              <a:rPr lang="en-US" sz="1600" spc="-4" dirty="0">
                <a:solidFill>
                  <a:schemeClr val="bg2"/>
                </a:solidFill>
                <a:latin typeface="Bahnschrift Light" panose="020B0502040204020203" pitchFamily="34" charset="0"/>
                <a:cs typeface="Carlito"/>
              </a:rPr>
              <a:t>using </a:t>
            </a:r>
            <a:r>
              <a:rPr lang="en-US" sz="1600" spc="-8" dirty="0">
                <a:solidFill>
                  <a:schemeClr val="bg2"/>
                </a:solidFill>
                <a:latin typeface="Bahnschrift Light" panose="020B0502040204020203" pitchFamily="34" charset="0"/>
                <a:cs typeface="Carlito"/>
              </a:rPr>
              <a:t>drugs </a:t>
            </a:r>
            <a:r>
              <a:rPr lang="en-US" sz="1600" spc="-11" dirty="0">
                <a:solidFill>
                  <a:schemeClr val="bg2"/>
                </a:solidFill>
                <a:latin typeface="Bahnschrift Light" panose="020B0502040204020203" pitchFamily="34" charset="0"/>
                <a:cs typeface="Carlito"/>
              </a:rPr>
              <a:t>for </a:t>
            </a:r>
            <a:r>
              <a:rPr lang="en-US" sz="1600" spc="-4" dirty="0">
                <a:solidFill>
                  <a:schemeClr val="bg2"/>
                </a:solidFill>
                <a:latin typeface="Bahnschrift Light" panose="020B0502040204020203" pitchFamily="34" charset="0"/>
                <a:cs typeface="Carlito"/>
              </a:rPr>
              <a:t>a </a:t>
            </a:r>
            <a:r>
              <a:rPr lang="en-US" sz="1600" spc="-15" dirty="0">
                <a:solidFill>
                  <a:schemeClr val="bg2"/>
                </a:solidFill>
                <a:latin typeface="Bahnschrift Light" panose="020B0502040204020203" pitchFamily="34" charset="0"/>
                <a:cs typeface="Carlito"/>
              </a:rPr>
              <a:t>few  </a:t>
            </a:r>
            <a:r>
              <a:rPr lang="en-US" sz="1600" spc="-11" dirty="0">
                <a:solidFill>
                  <a:schemeClr val="bg2"/>
                </a:solidFill>
                <a:latin typeface="Bahnschrift Light" panose="020B0502040204020203" pitchFamily="34" charset="0"/>
                <a:cs typeface="Carlito"/>
              </a:rPr>
              <a:t>days </a:t>
            </a:r>
            <a:r>
              <a:rPr lang="en-US" sz="1600" spc="-4" dirty="0">
                <a:solidFill>
                  <a:schemeClr val="bg2"/>
                </a:solidFill>
                <a:latin typeface="Bahnschrift Light" panose="020B0502040204020203" pitchFamily="34" charset="0"/>
                <a:cs typeface="Carlito"/>
              </a:rPr>
              <a:t>and be </a:t>
            </a:r>
            <a:r>
              <a:rPr lang="en-US" sz="1600" spc="-8" dirty="0">
                <a:solidFill>
                  <a:schemeClr val="bg2"/>
                </a:solidFill>
                <a:latin typeface="Bahnschrift Light" panose="020B0502040204020203" pitchFamily="34" charset="0"/>
                <a:cs typeface="Carlito"/>
              </a:rPr>
              <a:t>cured. </a:t>
            </a:r>
            <a:r>
              <a:rPr lang="en-US" sz="1600" spc="-4" dirty="0">
                <a:solidFill>
                  <a:schemeClr val="bg2"/>
                </a:solidFill>
                <a:latin typeface="Bahnschrift Light" panose="020B0502040204020203" pitchFamily="34" charset="0"/>
                <a:cs typeface="Carlito"/>
              </a:rPr>
              <a:t>Most </a:t>
            </a:r>
            <a:r>
              <a:rPr lang="en-US" sz="1600" spc="-8" dirty="0">
                <a:solidFill>
                  <a:schemeClr val="bg2"/>
                </a:solidFill>
                <a:latin typeface="Bahnschrift Light" panose="020B0502040204020203" pitchFamily="34" charset="0"/>
                <a:cs typeface="Carlito"/>
              </a:rPr>
              <a:t>patients require </a:t>
            </a:r>
            <a:r>
              <a:rPr lang="en-US" sz="1600" spc="-4" dirty="0">
                <a:solidFill>
                  <a:schemeClr val="bg2"/>
                </a:solidFill>
                <a:latin typeface="Bahnschrift Light" panose="020B0502040204020203" pitchFamily="34" charset="0"/>
                <a:cs typeface="Carlito"/>
              </a:rPr>
              <a:t>long-term or </a:t>
            </a:r>
            <a:r>
              <a:rPr lang="en-US" sz="1600" spc="-8" dirty="0">
                <a:solidFill>
                  <a:schemeClr val="bg2"/>
                </a:solidFill>
                <a:latin typeface="Bahnschrift Light" panose="020B0502040204020203" pitchFamily="34" charset="0"/>
                <a:cs typeface="Carlito"/>
              </a:rPr>
              <a:t>repeated </a:t>
            </a:r>
            <a:r>
              <a:rPr lang="en-US" sz="1600" spc="-4" dirty="0">
                <a:solidFill>
                  <a:schemeClr val="bg2"/>
                </a:solidFill>
                <a:latin typeface="Bahnschrift Light" panose="020B0502040204020203" pitchFamily="34" charset="0"/>
                <a:cs typeface="Carlito"/>
              </a:rPr>
              <a:t>episodes of </a:t>
            </a:r>
            <a:r>
              <a:rPr lang="en-US" sz="1600" spc="-11" dirty="0">
                <a:solidFill>
                  <a:schemeClr val="bg2"/>
                </a:solidFill>
                <a:latin typeface="Bahnschrift Light" panose="020B0502040204020203" pitchFamily="34" charset="0"/>
                <a:cs typeface="Carlito"/>
              </a:rPr>
              <a:t>care </a:t>
            </a:r>
            <a:r>
              <a:rPr lang="en-US" sz="1600" spc="-8" dirty="0">
                <a:solidFill>
                  <a:schemeClr val="bg2"/>
                </a:solidFill>
                <a:latin typeface="Bahnschrift Light" panose="020B0502040204020203" pitchFamily="34" charset="0"/>
                <a:cs typeface="Carlito"/>
              </a:rPr>
              <a:t>to  achieve </a:t>
            </a:r>
            <a:r>
              <a:rPr lang="en-US" sz="1600" spc="-4" dirty="0">
                <a:solidFill>
                  <a:schemeClr val="bg2"/>
                </a:solidFill>
                <a:latin typeface="Bahnschrift Light" panose="020B0502040204020203" pitchFamily="34" charset="0"/>
                <a:cs typeface="Carlito"/>
              </a:rPr>
              <a:t>the </a:t>
            </a:r>
            <a:r>
              <a:rPr lang="en-US" sz="1600" spc="-8" dirty="0">
                <a:solidFill>
                  <a:schemeClr val="bg2"/>
                </a:solidFill>
                <a:latin typeface="Bahnschrift Light" panose="020B0502040204020203" pitchFamily="34" charset="0"/>
                <a:cs typeface="Carlito"/>
              </a:rPr>
              <a:t>ultimate goal </a:t>
            </a:r>
            <a:r>
              <a:rPr lang="en-US" sz="1600" spc="-4" dirty="0">
                <a:solidFill>
                  <a:schemeClr val="bg2"/>
                </a:solidFill>
                <a:latin typeface="Bahnschrift Light" panose="020B0502040204020203" pitchFamily="34" charset="0"/>
                <a:cs typeface="Carlito"/>
              </a:rPr>
              <a:t>of </a:t>
            </a:r>
            <a:r>
              <a:rPr lang="en-US" sz="1600" spc="-8" dirty="0">
                <a:solidFill>
                  <a:schemeClr val="bg2"/>
                </a:solidFill>
                <a:latin typeface="Bahnschrift Light" panose="020B0502040204020203" pitchFamily="34" charset="0"/>
                <a:cs typeface="Carlito"/>
              </a:rPr>
              <a:t>sustained abstinence </a:t>
            </a:r>
            <a:r>
              <a:rPr lang="en-US" sz="1600" spc="-4" dirty="0">
                <a:solidFill>
                  <a:schemeClr val="bg2"/>
                </a:solidFill>
                <a:latin typeface="Bahnschrift Light" panose="020B0502040204020203" pitchFamily="34" charset="0"/>
                <a:cs typeface="Carlito"/>
              </a:rPr>
              <a:t>and </a:t>
            </a:r>
            <a:r>
              <a:rPr lang="en-US" sz="1600" spc="-11" dirty="0">
                <a:solidFill>
                  <a:schemeClr val="bg2"/>
                </a:solidFill>
                <a:latin typeface="Bahnschrift Light" panose="020B0502040204020203" pitchFamily="34" charset="0"/>
                <a:cs typeface="Carlito"/>
              </a:rPr>
              <a:t>recovery </a:t>
            </a:r>
            <a:r>
              <a:rPr lang="en-US" sz="1600" spc="-4" dirty="0">
                <a:solidFill>
                  <a:schemeClr val="bg2"/>
                </a:solidFill>
                <a:latin typeface="Bahnschrift Light" panose="020B0502040204020203" pitchFamily="34" charset="0"/>
                <a:cs typeface="Carlito"/>
              </a:rPr>
              <a:t>of their</a:t>
            </a:r>
            <a:r>
              <a:rPr lang="en-US" sz="1600" spc="94" dirty="0">
                <a:solidFill>
                  <a:schemeClr val="bg2"/>
                </a:solidFill>
                <a:latin typeface="Bahnschrift Light" panose="020B0502040204020203" pitchFamily="34" charset="0"/>
                <a:cs typeface="Carlito"/>
              </a:rPr>
              <a:t> </a:t>
            </a:r>
            <a:r>
              <a:rPr lang="en-US" sz="1600" spc="-4" dirty="0">
                <a:solidFill>
                  <a:schemeClr val="bg2"/>
                </a:solidFill>
                <a:latin typeface="Bahnschrift Light" panose="020B0502040204020203" pitchFamily="34" charset="0"/>
                <a:cs typeface="Carlito"/>
              </a:rPr>
              <a:t>lives.</a:t>
            </a:r>
            <a:endParaRPr lang="en-US" sz="1600" dirty="0">
              <a:solidFill>
                <a:schemeClr val="bg2"/>
              </a:solidFill>
              <a:latin typeface="Bahnschrift Light" panose="020B0502040204020203" pitchFamily="34" charset="0"/>
              <a:cs typeface="Carlito"/>
            </a:endParaRPr>
          </a:p>
          <a:p>
            <a:endParaRPr lang="en-US" sz="1600" dirty="0">
              <a:latin typeface="Bahnschrift Light" panose="020B0502040204020203" pitchFamily="34" charset="0"/>
            </a:endParaRPr>
          </a:p>
        </p:txBody>
      </p:sp>
    </p:spTree>
    <p:extLst>
      <p:ext uri="{BB962C8B-B14F-4D97-AF65-F5344CB8AC3E}">
        <p14:creationId xmlns:p14="http://schemas.microsoft.com/office/powerpoint/2010/main" val="16188148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1241" y="996792"/>
            <a:ext cx="7720224" cy="3421289"/>
          </a:xfrm>
          <a:prstGeom prst="rect">
            <a:avLst/>
          </a:prstGeom>
        </p:spPr>
        <p:txBody>
          <a:bodyPr vert="horz" wrap="square" lIns="0" tIns="10001" rIns="0" bIns="0" rtlCol="0">
            <a:spAutoFit/>
          </a:bodyPr>
          <a:lstStyle/>
          <a:p>
            <a:pPr marL="161925" algn="just">
              <a:spcBef>
                <a:spcPts val="79"/>
              </a:spcBef>
            </a:pPr>
            <a:r>
              <a:rPr sz="1500" dirty="0">
                <a:solidFill>
                  <a:schemeClr val="bg2"/>
                </a:solidFill>
                <a:latin typeface="Bahnschrift Light" panose="020B0502040204020203" pitchFamily="34" charset="0"/>
                <a:cs typeface="Carlito"/>
              </a:rPr>
              <a:t>Drug abuse and addiction </a:t>
            </a:r>
            <a:r>
              <a:rPr sz="1500" spc="-11" dirty="0">
                <a:solidFill>
                  <a:schemeClr val="bg2"/>
                </a:solidFill>
                <a:latin typeface="Bahnschrift Light" panose="020B0502040204020203" pitchFamily="34" charset="0"/>
                <a:cs typeface="Carlito"/>
              </a:rPr>
              <a:t>affect </a:t>
            </a:r>
            <a:r>
              <a:rPr sz="1500" spc="-8" dirty="0">
                <a:solidFill>
                  <a:schemeClr val="bg2"/>
                </a:solidFill>
                <a:latin typeface="Bahnschrift Light" panose="020B0502040204020203" pitchFamily="34" charset="0"/>
                <a:cs typeface="Carlito"/>
              </a:rPr>
              <a:t>every </a:t>
            </a:r>
            <a:r>
              <a:rPr sz="1500" spc="-4" dirty="0">
                <a:solidFill>
                  <a:schemeClr val="bg2"/>
                </a:solidFill>
                <a:latin typeface="Bahnschrift Light" panose="020B0502040204020203" pitchFamily="34" charset="0"/>
                <a:cs typeface="Carlito"/>
              </a:rPr>
              <a:t>segment of </a:t>
            </a:r>
            <a:r>
              <a:rPr sz="1500" spc="-15" dirty="0">
                <a:solidFill>
                  <a:schemeClr val="bg2"/>
                </a:solidFill>
                <a:latin typeface="Bahnschrift Light" panose="020B0502040204020203" pitchFamily="34" charset="0"/>
                <a:cs typeface="Carlito"/>
              </a:rPr>
              <a:t>society. </a:t>
            </a:r>
            <a:r>
              <a:rPr sz="1500" spc="-11" dirty="0">
                <a:solidFill>
                  <a:schemeClr val="bg2"/>
                </a:solidFill>
                <a:latin typeface="Bahnschrift Light" panose="020B0502040204020203" pitchFamily="34" charset="0"/>
                <a:cs typeface="Carlito"/>
              </a:rPr>
              <a:t>That’s </a:t>
            </a:r>
            <a:r>
              <a:rPr sz="1500" dirty="0">
                <a:solidFill>
                  <a:schemeClr val="bg2"/>
                </a:solidFill>
                <a:latin typeface="Bahnschrift Light" panose="020B0502040204020203" pitchFamily="34" charset="0"/>
                <a:cs typeface="Carlito"/>
              </a:rPr>
              <a:t>all </a:t>
            </a:r>
            <a:r>
              <a:rPr sz="1500" spc="-4" dirty="0">
                <a:solidFill>
                  <a:schemeClr val="bg2"/>
                </a:solidFill>
                <a:latin typeface="Bahnschrift Light" panose="020B0502040204020203" pitchFamily="34" charset="0"/>
                <a:cs typeface="Carlito"/>
              </a:rPr>
              <a:t>of</a:t>
            </a:r>
            <a:r>
              <a:rPr sz="1500" spc="68" dirty="0">
                <a:solidFill>
                  <a:schemeClr val="bg2"/>
                </a:solidFill>
                <a:latin typeface="Bahnschrift Light" panose="020B0502040204020203" pitchFamily="34" charset="0"/>
                <a:cs typeface="Carlito"/>
              </a:rPr>
              <a:t> </a:t>
            </a:r>
            <a:r>
              <a:rPr sz="1500" spc="-4" dirty="0">
                <a:solidFill>
                  <a:schemeClr val="bg2"/>
                </a:solidFill>
                <a:latin typeface="Bahnschrift Light" panose="020B0502040204020203" pitchFamily="34" charset="0"/>
                <a:cs typeface="Carlito"/>
              </a:rPr>
              <a:t>us.</a:t>
            </a:r>
            <a:endParaRPr sz="1500" dirty="0">
              <a:solidFill>
                <a:schemeClr val="bg2"/>
              </a:solidFill>
              <a:latin typeface="Bahnschrift Light" panose="020B0502040204020203" pitchFamily="34" charset="0"/>
              <a:cs typeface="Carlito"/>
            </a:endParaRPr>
          </a:p>
          <a:p>
            <a:pPr marL="157639" algn="just"/>
            <a:r>
              <a:rPr sz="1500" dirty="0">
                <a:solidFill>
                  <a:schemeClr val="bg2"/>
                </a:solidFill>
                <a:latin typeface="Bahnschrift Light" panose="020B0502040204020203" pitchFamily="34" charset="0"/>
                <a:cs typeface="Carlito"/>
              </a:rPr>
              <a:t>Not </a:t>
            </a:r>
            <a:r>
              <a:rPr sz="1500" spc="-4" dirty="0">
                <a:solidFill>
                  <a:schemeClr val="bg2"/>
                </a:solidFill>
                <a:latin typeface="Bahnschrift Light" panose="020B0502040204020203" pitchFamily="34" charset="0"/>
                <a:cs typeface="Carlito"/>
              </a:rPr>
              <a:t>one </a:t>
            </a:r>
            <a:r>
              <a:rPr sz="1500" spc="-8" dirty="0">
                <a:solidFill>
                  <a:schemeClr val="bg2"/>
                </a:solidFill>
                <a:latin typeface="Bahnschrift Light" panose="020B0502040204020203" pitchFamily="34" charset="0"/>
                <a:cs typeface="Carlito"/>
              </a:rPr>
              <a:t>person </a:t>
            </a:r>
            <a:r>
              <a:rPr sz="1500" dirty="0">
                <a:solidFill>
                  <a:schemeClr val="bg2"/>
                </a:solidFill>
                <a:latin typeface="Bahnschrift Light" panose="020B0502040204020203" pitchFamily="34" charset="0"/>
                <a:cs typeface="Carlito"/>
              </a:rPr>
              <a:t>is immune </a:t>
            </a:r>
            <a:r>
              <a:rPr sz="1500" spc="-8" dirty="0">
                <a:solidFill>
                  <a:schemeClr val="bg2"/>
                </a:solidFill>
                <a:latin typeface="Bahnschrift Light" panose="020B0502040204020203" pitchFamily="34" charset="0"/>
                <a:cs typeface="Carlito"/>
              </a:rPr>
              <a:t>from </a:t>
            </a:r>
            <a:r>
              <a:rPr sz="1500" dirty="0">
                <a:solidFill>
                  <a:schemeClr val="bg2"/>
                </a:solidFill>
                <a:latin typeface="Bahnschrift Light" panose="020B0502040204020203" pitchFamily="34" charset="0"/>
                <a:cs typeface="Carlito"/>
              </a:rPr>
              <a:t>the </a:t>
            </a:r>
            <a:r>
              <a:rPr sz="1500" spc="-4" dirty="0">
                <a:solidFill>
                  <a:schemeClr val="bg2"/>
                </a:solidFill>
                <a:latin typeface="Bahnschrift Light" panose="020B0502040204020203" pitchFamily="34" charset="0"/>
                <a:cs typeface="Carlito"/>
              </a:rPr>
              <a:t>disease of</a:t>
            </a:r>
            <a:r>
              <a:rPr sz="1500" dirty="0">
                <a:solidFill>
                  <a:schemeClr val="bg2"/>
                </a:solidFill>
                <a:latin typeface="Bahnschrift Light" panose="020B0502040204020203" pitchFamily="34" charset="0"/>
                <a:cs typeface="Carlito"/>
              </a:rPr>
              <a:t> </a:t>
            </a:r>
            <a:r>
              <a:rPr sz="1500" dirty="0" smtClean="0">
                <a:solidFill>
                  <a:schemeClr val="bg2"/>
                </a:solidFill>
                <a:latin typeface="Bahnschrift Light" panose="020B0502040204020203" pitchFamily="34" charset="0"/>
                <a:cs typeface="Carlito"/>
              </a:rPr>
              <a:t>addiction.</a:t>
            </a:r>
            <a:endParaRPr lang="en-US" sz="1500" dirty="0" smtClean="0">
              <a:solidFill>
                <a:schemeClr val="bg2"/>
              </a:solidFill>
              <a:latin typeface="Bahnschrift Light" panose="020B0502040204020203" pitchFamily="34" charset="0"/>
              <a:cs typeface="Carlito"/>
            </a:endParaRPr>
          </a:p>
          <a:p>
            <a:pPr marL="157639" algn="just"/>
            <a:endParaRPr lang="en-US" sz="1500" dirty="0">
              <a:latin typeface="Bahnschrift Light" panose="020B0502040204020203" pitchFamily="34" charset="0"/>
              <a:cs typeface="Carlito"/>
            </a:endParaRPr>
          </a:p>
          <a:p>
            <a:pPr marL="157639" algn="just"/>
            <a:endParaRPr lang="en-US" sz="1500" b="1" spc="-11" dirty="0" smtClean="0">
              <a:solidFill>
                <a:schemeClr val="bg2"/>
              </a:solidFill>
              <a:latin typeface="Bahnschrift Light" panose="020B0502040204020203" pitchFamily="34" charset="0"/>
              <a:cs typeface="Carlito"/>
            </a:endParaRPr>
          </a:p>
          <a:p>
            <a:pPr marL="157639" algn="just"/>
            <a:r>
              <a:rPr sz="1500" b="1" spc="-11" dirty="0" smtClean="0">
                <a:solidFill>
                  <a:schemeClr val="bg2"/>
                </a:solidFill>
                <a:latin typeface="Bahnschrift Light" panose="020B0502040204020203" pitchFamily="34" charset="0"/>
                <a:cs typeface="Carlito"/>
              </a:rPr>
              <a:t>Prevent </a:t>
            </a:r>
            <a:r>
              <a:rPr sz="1500" b="1" spc="-4" dirty="0">
                <a:solidFill>
                  <a:schemeClr val="bg2"/>
                </a:solidFill>
                <a:latin typeface="Bahnschrift Light" panose="020B0502040204020203" pitchFamily="34" charset="0"/>
                <a:cs typeface="Carlito"/>
              </a:rPr>
              <a:t>drug </a:t>
            </a:r>
            <a:r>
              <a:rPr sz="1500" b="1" dirty="0">
                <a:solidFill>
                  <a:schemeClr val="bg2"/>
                </a:solidFill>
                <a:latin typeface="Bahnschrift Light" panose="020B0502040204020203" pitchFamily="34" charset="0"/>
                <a:cs typeface="Carlito"/>
              </a:rPr>
              <a:t>abuse </a:t>
            </a:r>
            <a:r>
              <a:rPr sz="1500" b="1" spc="-8" dirty="0">
                <a:solidFill>
                  <a:schemeClr val="bg2"/>
                </a:solidFill>
                <a:latin typeface="Bahnschrift Light" panose="020B0502040204020203" pitchFamily="34" charset="0"/>
                <a:cs typeface="Carlito"/>
              </a:rPr>
              <a:t>by</a:t>
            </a:r>
            <a:r>
              <a:rPr sz="1500" b="1" spc="-4" dirty="0">
                <a:solidFill>
                  <a:schemeClr val="bg2"/>
                </a:solidFill>
                <a:latin typeface="Bahnschrift Light" panose="020B0502040204020203" pitchFamily="34" charset="0"/>
                <a:cs typeface="Carlito"/>
              </a:rPr>
              <a:t> </a:t>
            </a:r>
            <a:r>
              <a:rPr sz="1500" b="1" dirty="0" smtClean="0">
                <a:solidFill>
                  <a:schemeClr val="bg2"/>
                </a:solidFill>
                <a:latin typeface="Bahnschrift Light" panose="020B0502040204020203" pitchFamily="34" charset="0"/>
                <a:cs typeface="Carlito"/>
              </a:rPr>
              <a:t>:</a:t>
            </a:r>
          </a:p>
          <a:p>
            <a:pPr marL="294799" indent="-285750" algn="just">
              <a:spcBef>
                <a:spcPts val="360"/>
              </a:spcBef>
              <a:buFont typeface="Arial" panose="020B0604020202020204" pitchFamily="34" charset="0"/>
              <a:buChar char="•"/>
              <a:tabLst>
                <a:tab pos="266700" algn="l"/>
                <a:tab pos="267176" algn="l"/>
              </a:tabLst>
            </a:pPr>
            <a:r>
              <a:rPr sz="1500" b="1" dirty="0">
                <a:solidFill>
                  <a:schemeClr val="bg2"/>
                </a:solidFill>
                <a:latin typeface="Bahnschrift Light" panose="020B0502040204020203" pitchFamily="34" charset="0"/>
                <a:cs typeface="Carlito"/>
              </a:rPr>
              <a:t>Being </a:t>
            </a:r>
            <a:r>
              <a:rPr sz="1500" b="1" spc="-8" dirty="0">
                <a:solidFill>
                  <a:schemeClr val="bg2"/>
                </a:solidFill>
                <a:latin typeface="Bahnschrift Light" panose="020B0502040204020203" pitchFamily="34" charset="0"/>
                <a:cs typeface="Carlito"/>
              </a:rPr>
              <a:t>informed </a:t>
            </a:r>
            <a:r>
              <a:rPr sz="1500" b="1" spc="-4" dirty="0">
                <a:solidFill>
                  <a:schemeClr val="bg2"/>
                </a:solidFill>
                <a:latin typeface="Bahnschrift Light" panose="020B0502040204020203" pitchFamily="34" charset="0"/>
                <a:cs typeface="Carlito"/>
              </a:rPr>
              <a:t>of </a:t>
            </a:r>
            <a:r>
              <a:rPr sz="1500" b="1" dirty="0">
                <a:solidFill>
                  <a:schemeClr val="bg2"/>
                </a:solidFill>
                <a:latin typeface="Bahnschrift Light" panose="020B0502040204020203" pitchFamily="34" charset="0"/>
                <a:cs typeface="Carlito"/>
              </a:rPr>
              <a:t>the </a:t>
            </a:r>
            <a:r>
              <a:rPr sz="1500" b="1" spc="-8" dirty="0">
                <a:solidFill>
                  <a:schemeClr val="bg2"/>
                </a:solidFill>
                <a:latin typeface="Bahnschrift Light" panose="020B0502040204020203" pitchFamily="34" charset="0"/>
                <a:cs typeface="Carlito"/>
              </a:rPr>
              <a:t>risks associated </a:t>
            </a:r>
            <a:r>
              <a:rPr sz="1500" b="1" spc="-4" dirty="0">
                <a:solidFill>
                  <a:schemeClr val="bg2"/>
                </a:solidFill>
                <a:latin typeface="Bahnschrift Light" panose="020B0502040204020203" pitchFamily="34" charset="0"/>
                <a:cs typeface="Carlito"/>
              </a:rPr>
              <a:t>with </a:t>
            </a:r>
            <a:r>
              <a:rPr sz="1500" b="1" spc="-8" dirty="0">
                <a:solidFill>
                  <a:schemeClr val="bg2"/>
                </a:solidFill>
                <a:latin typeface="Bahnschrift Light" panose="020B0502040204020203" pitchFamily="34" charset="0"/>
                <a:cs typeface="Carlito"/>
              </a:rPr>
              <a:t>substance</a:t>
            </a:r>
            <a:r>
              <a:rPr sz="1500" b="1" spc="56" dirty="0">
                <a:solidFill>
                  <a:schemeClr val="bg2"/>
                </a:solidFill>
                <a:latin typeface="Bahnschrift Light" panose="020B0502040204020203" pitchFamily="34" charset="0"/>
                <a:cs typeface="Carlito"/>
              </a:rPr>
              <a:t> </a:t>
            </a:r>
            <a:r>
              <a:rPr sz="1500" b="1" dirty="0">
                <a:solidFill>
                  <a:schemeClr val="bg2"/>
                </a:solidFill>
                <a:latin typeface="Bahnschrift Light" panose="020B0502040204020203" pitchFamily="34" charset="0"/>
                <a:cs typeface="Carlito"/>
              </a:rPr>
              <a:t>abuse</a:t>
            </a:r>
          </a:p>
          <a:p>
            <a:pPr marL="294799" indent="-285750" algn="just">
              <a:spcBef>
                <a:spcPts val="360"/>
              </a:spcBef>
              <a:buFont typeface="Arial" panose="020B0604020202020204" pitchFamily="34" charset="0"/>
              <a:buChar char="•"/>
              <a:tabLst>
                <a:tab pos="266700" algn="l"/>
                <a:tab pos="267176" algn="l"/>
              </a:tabLst>
            </a:pPr>
            <a:r>
              <a:rPr sz="1500" b="1" spc="-11" dirty="0" smtClean="0">
                <a:solidFill>
                  <a:schemeClr val="bg2"/>
                </a:solidFill>
                <a:latin typeface="Bahnschrift Light" panose="020B0502040204020203" pitchFamily="34" charset="0"/>
                <a:cs typeface="Carlito"/>
              </a:rPr>
              <a:t>Involvement </a:t>
            </a:r>
            <a:r>
              <a:rPr sz="1500" b="1" dirty="0">
                <a:solidFill>
                  <a:schemeClr val="bg2"/>
                </a:solidFill>
                <a:latin typeface="Bahnschrift Light" panose="020B0502040204020203" pitchFamily="34" charset="0"/>
                <a:cs typeface="Carlito"/>
              </a:rPr>
              <a:t>in </a:t>
            </a:r>
            <a:r>
              <a:rPr sz="1500" b="1" spc="-8" dirty="0">
                <a:solidFill>
                  <a:schemeClr val="bg2"/>
                </a:solidFill>
                <a:latin typeface="Bahnschrift Light" panose="020B0502040204020203" pitchFamily="34" charset="0"/>
                <a:cs typeface="Carlito"/>
              </a:rPr>
              <a:t>alternative</a:t>
            </a:r>
            <a:r>
              <a:rPr sz="1500" b="1" spc="45" dirty="0">
                <a:solidFill>
                  <a:schemeClr val="bg2"/>
                </a:solidFill>
                <a:latin typeface="Bahnschrift Light" panose="020B0502040204020203" pitchFamily="34" charset="0"/>
                <a:cs typeface="Carlito"/>
              </a:rPr>
              <a:t> </a:t>
            </a:r>
            <a:r>
              <a:rPr sz="1500" b="1" spc="-4" dirty="0">
                <a:solidFill>
                  <a:schemeClr val="bg2"/>
                </a:solidFill>
                <a:latin typeface="Bahnschrift Light" panose="020B0502040204020203" pitchFamily="34" charset="0"/>
                <a:cs typeface="Carlito"/>
              </a:rPr>
              <a:t>activities</a:t>
            </a:r>
            <a:endParaRPr sz="1500" b="1" dirty="0">
              <a:solidFill>
                <a:schemeClr val="bg2"/>
              </a:solidFill>
              <a:latin typeface="Bahnschrift Light" panose="020B0502040204020203" pitchFamily="34" charset="0"/>
              <a:cs typeface="Carlito"/>
            </a:endParaRPr>
          </a:p>
          <a:p>
            <a:pPr marL="294799" indent="-285750" algn="just">
              <a:spcBef>
                <a:spcPts val="360"/>
              </a:spcBef>
              <a:buFont typeface="Arial" panose="020B0604020202020204" pitchFamily="34" charset="0"/>
              <a:buChar char="•"/>
              <a:tabLst>
                <a:tab pos="266700" algn="l"/>
                <a:tab pos="267176" algn="l"/>
              </a:tabLst>
            </a:pPr>
            <a:r>
              <a:rPr sz="1500" b="1" dirty="0">
                <a:solidFill>
                  <a:schemeClr val="bg2"/>
                </a:solidFill>
                <a:latin typeface="Bahnschrift Light" panose="020B0502040204020203" pitchFamily="34" charset="0"/>
                <a:cs typeface="Carlito"/>
              </a:rPr>
              <a:t>Build</a:t>
            </a:r>
            <a:r>
              <a:rPr sz="1500" b="1" spc="-11" dirty="0">
                <a:solidFill>
                  <a:schemeClr val="bg2"/>
                </a:solidFill>
                <a:latin typeface="Bahnschrift Light" panose="020B0502040204020203" pitchFamily="34" charset="0"/>
                <a:cs typeface="Carlito"/>
              </a:rPr>
              <a:t> </a:t>
            </a:r>
            <a:r>
              <a:rPr sz="1500" b="1" spc="-4" dirty="0">
                <a:solidFill>
                  <a:schemeClr val="bg2"/>
                </a:solidFill>
                <a:latin typeface="Bahnschrift Light" panose="020B0502040204020203" pitchFamily="34" charset="0"/>
                <a:cs typeface="Carlito"/>
              </a:rPr>
              <a:t>self-confidence</a:t>
            </a:r>
            <a:endParaRPr sz="1500" b="1" dirty="0">
              <a:solidFill>
                <a:schemeClr val="bg2"/>
              </a:solidFill>
              <a:latin typeface="Bahnschrift Light" panose="020B0502040204020203" pitchFamily="34" charset="0"/>
              <a:cs typeface="Carlito"/>
            </a:endParaRPr>
          </a:p>
          <a:p>
            <a:pPr marL="294799" indent="-285750" algn="just">
              <a:spcBef>
                <a:spcPts val="363"/>
              </a:spcBef>
              <a:buFont typeface="Arial" panose="020B0604020202020204" pitchFamily="34" charset="0"/>
              <a:buChar char="•"/>
              <a:tabLst>
                <a:tab pos="266700" algn="l"/>
                <a:tab pos="267176" algn="l"/>
              </a:tabLst>
            </a:pPr>
            <a:r>
              <a:rPr sz="1500" b="1" spc="-11" dirty="0">
                <a:solidFill>
                  <a:schemeClr val="bg2"/>
                </a:solidFill>
                <a:latin typeface="Bahnschrift Light" panose="020B0502040204020203" pitchFamily="34" charset="0"/>
                <a:cs typeface="Carlito"/>
              </a:rPr>
              <a:t>Make </a:t>
            </a:r>
            <a:r>
              <a:rPr sz="1500" b="1" spc="-8" dirty="0">
                <a:solidFill>
                  <a:schemeClr val="bg2"/>
                </a:solidFill>
                <a:latin typeface="Bahnschrift Light" panose="020B0502040204020203" pitchFamily="34" charset="0"/>
                <a:cs typeface="Carlito"/>
              </a:rPr>
              <a:t>positive </a:t>
            </a:r>
            <a:r>
              <a:rPr sz="1500" b="1" spc="-4" dirty="0">
                <a:solidFill>
                  <a:schemeClr val="bg2"/>
                </a:solidFill>
                <a:latin typeface="Bahnschrift Light" panose="020B0502040204020203" pitchFamily="34" charset="0"/>
                <a:cs typeface="Carlito"/>
              </a:rPr>
              <a:t>future</a:t>
            </a:r>
            <a:r>
              <a:rPr sz="1500" b="1" spc="19" dirty="0">
                <a:solidFill>
                  <a:schemeClr val="bg2"/>
                </a:solidFill>
                <a:latin typeface="Bahnschrift Light" panose="020B0502040204020203" pitchFamily="34" charset="0"/>
                <a:cs typeface="Carlito"/>
              </a:rPr>
              <a:t> </a:t>
            </a:r>
            <a:r>
              <a:rPr sz="1500" b="1" spc="-4" dirty="0">
                <a:solidFill>
                  <a:schemeClr val="bg2"/>
                </a:solidFill>
                <a:latin typeface="Bahnschrift Light" panose="020B0502040204020203" pitchFamily="34" charset="0"/>
                <a:cs typeface="Carlito"/>
              </a:rPr>
              <a:t>plans</a:t>
            </a:r>
            <a:endParaRPr sz="1500" b="1" dirty="0">
              <a:solidFill>
                <a:schemeClr val="bg2"/>
              </a:solidFill>
              <a:latin typeface="Bahnschrift Light" panose="020B0502040204020203" pitchFamily="34" charset="0"/>
              <a:cs typeface="Carlito"/>
            </a:endParaRPr>
          </a:p>
          <a:p>
            <a:pPr marL="294799" indent="-285750" algn="just">
              <a:spcBef>
                <a:spcPts val="356"/>
              </a:spcBef>
              <a:buFont typeface="Arial" panose="020B0604020202020204" pitchFamily="34" charset="0"/>
              <a:buChar char="•"/>
              <a:tabLst>
                <a:tab pos="266700" algn="l"/>
                <a:tab pos="267176" algn="l"/>
              </a:tabLst>
            </a:pPr>
            <a:r>
              <a:rPr sz="1500" b="1" dirty="0">
                <a:solidFill>
                  <a:schemeClr val="bg2"/>
                </a:solidFill>
                <a:latin typeface="Bahnschrift Light" panose="020B0502040204020203" pitchFamily="34" charset="0"/>
                <a:cs typeface="Carlito"/>
              </a:rPr>
              <a:t>Be </a:t>
            </a:r>
            <a:r>
              <a:rPr sz="1500" b="1" spc="-19" dirty="0">
                <a:solidFill>
                  <a:schemeClr val="bg2"/>
                </a:solidFill>
                <a:latin typeface="Bahnschrift Light" panose="020B0502040204020203" pitchFamily="34" charset="0"/>
                <a:cs typeface="Carlito"/>
              </a:rPr>
              <a:t>brave </a:t>
            </a:r>
            <a:r>
              <a:rPr sz="1500" b="1" dirty="0">
                <a:solidFill>
                  <a:schemeClr val="bg2"/>
                </a:solidFill>
                <a:latin typeface="Bahnschrift Light" panose="020B0502040204020203" pitchFamily="34" charset="0"/>
                <a:cs typeface="Carlito"/>
              </a:rPr>
              <a:t>enough </a:t>
            </a:r>
            <a:r>
              <a:rPr sz="1500" b="1" spc="-11" dirty="0">
                <a:solidFill>
                  <a:schemeClr val="bg2"/>
                </a:solidFill>
                <a:latin typeface="Bahnschrift Light" panose="020B0502040204020203" pitchFamily="34" charset="0"/>
                <a:cs typeface="Carlito"/>
              </a:rPr>
              <a:t>to say</a:t>
            </a:r>
            <a:r>
              <a:rPr sz="1500" b="1" spc="-4" dirty="0">
                <a:solidFill>
                  <a:schemeClr val="bg2"/>
                </a:solidFill>
                <a:latin typeface="Bahnschrift Light" panose="020B0502040204020203" pitchFamily="34" charset="0"/>
                <a:cs typeface="Carlito"/>
              </a:rPr>
              <a:t> “NO!”</a:t>
            </a:r>
            <a:endParaRPr sz="1500" b="1" dirty="0">
              <a:solidFill>
                <a:schemeClr val="bg2"/>
              </a:solidFill>
              <a:latin typeface="Bahnschrift Light" panose="020B0502040204020203" pitchFamily="34" charset="0"/>
              <a:cs typeface="Carlito"/>
            </a:endParaRPr>
          </a:p>
          <a:p>
            <a:pPr marL="294799" indent="-285750" algn="just">
              <a:spcBef>
                <a:spcPts val="360"/>
              </a:spcBef>
              <a:buFont typeface="Arial" panose="020B0604020202020204" pitchFamily="34" charset="0"/>
              <a:buChar char="•"/>
              <a:tabLst>
                <a:tab pos="266700" algn="l"/>
                <a:tab pos="267176" algn="l"/>
              </a:tabLst>
            </a:pPr>
            <a:r>
              <a:rPr sz="1500" b="1" spc="-4" dirty="0">
                <a:solidFill>
                  <a:schemeClr val="bg2"/>
                </a:solidFill>
                <a:latin typeface="Bahnschrift Light" panose="020B0502040204020203" pitchFamily="34" charset="0"/>
                <a:cs typeface="Carlito"/>
              </a:rPr>
              <a:t>Surround </a:t>
            </a:r>
            <a:r>
              <a:rPr sz="1500" b="1" spc="-11" dirty="0">
                <a:solidFill>
                  <a:schemeClr val="bg2"/>
                </a:solidFill>
                <a:latin typeface="Bahnschrift Light" panose="020B0502040204020203" pitchFamily="34" charset="0"/>
                <a:cs typeface="Carlito"/>
              </a:rPr>
              <a:t>yourself </a:t>
            </a:r>
            <a:r>
              <a:rPr sz="1500" b="1" dirty="0">
                <a:solidFill>
                  <a:schemeClr val="bg2"/>
                </a:solidFill>
                <a:latin typeface="Bahnschrift Light" panose="020B0502040204020203" pitchFamily="34" charset="0"/>
                <a:cs typeface="Carlito"/>
              </a:rPr>
              <a:t>with </a:t>
            </a:r>
            <a:r>
              <a:rPr sz="1500" b="1" spc="-4" dirty="0">
                <a:solidFill>
                  <a:schemeClr val="bg2"/>
                </a:solidFill>
                <a:latin typeface="Bahnschrift Light" panose="020B0502040204020203" pitchFamily="34" charset="0"/>
                <a:cs typeface="Carlito"/>
              </a:rPr>
              <a:t>friends </a:t>
            </a:r>
            <a:r>
              <a:rPr sz="1500" b="1" dirty="0">
                <a:solidFill>
                  <a:schemeClr val="bg2"/>
                </a:solidFill>
                <a:latin typeface="Bahnschrift Light" panose="020B0502040204020203" pitchFamily="34" charset="0"/>
                <a:cs typeface="Carlito"/>
              </a:rPr>
              <a:t>who </a:t>
            </a:r>
            <a:r>
              <a:rPr sz="1500" b="1" spc="-8" dirty="0">
                <a:solidFill>
                  <a:schemeClr val="bg2"/>
                </a:solidFill>
                <a:latin typeface="Bahnschrift Light" panose="020B0502040204020203" pitchFamily="34" charset="0"/>
                <a:cs typeface="Carlito"/>
              </a:rPr>
              <a:t>disapprove </a:t>
            </a:r>
            <a:r>
              <a:rPr sz="1500" b="1" spc="-4" dirty="0">
                <a:solidFill>
                  <a:schemeClr val="bg2"/>
                </a:solidFill>
                <a:latin typeface="Bahnschrift Light" panose="020B0502040204020203" pitchFamily="34" charset="0"/>
                <a:cs typeface="Carlito"/>
              </a:rPr>
              <a:t>of drug</a:t>
            </a:r>
            <a:r>
              <a:rPr sz="1500" b="1" spc="-19" dirty="0">
                <a:solidFill>
                  <a:schemeClr val="bg2"/>
                </a:solidFill>
                <a:latin typeface="Bahnschrift Light" panose="020B0502040204020203" pitchFamily="34" charset="0"/>
                <a:cs typeface="Carlito"/>
              </a:rPr>
              <a:t> </a:t>
            </a:r>
            <a:r>
              <a:rPr sz="1500" b="1" spc="-4" dirty="0">
                <a:solidFill>
                  <a:schemeClr val="bg2"/>
                </a:solidFill>
                <a:latin typeface="Bahnschrift Light" panose="020B0502040204020203" pitchFamily="34" charset="0"/>
                <a:cs typeface="Carlito"/>
              </a:rPr>
              <a:t>use</a:t>
            </a:r>
            <a:endParaRPr sz="1500" b="1" dirty="0">
              <a:solidFill>
                <a:schemeClr val="bg2"/>
              </a:solidFill>
              <a:latin typeface="Bahnschrift Light" panose="020B0502040204020203" pitchFamily="34" charset="0"/>
              <a:cs typeface="Carlito"/>
            </a:endParaRPr>
          </a:p>
          <a:p>
            <a:pPr marL="294799" indent="-285750" algn="just">
              <a:spcBef>
                <a:spcPts val="360"/>
              </a:spcBef>
              <a:buFont typeface="Arial" panose="020B0604020202020204" pitchFamily="34" charset="0"/>
              <a:buChar char="•"/>
              <a:tabLst>
                <a:tab pos="266700" algn="l"/>
                <a:tab pos="267176" algn="l"/>
              </a:tabLst>
            </a:pPr>
            <a:r>
              <a:rPr sz="1500" b="1" spc="-8" dirty="0">
                <a:solidFill>
                  <a:schemeClr val="bg2"/>
                </a:solidFill>
                <a:latin typeface="Bahnschrift Light" panose="020B0502040204020203" pitchFamily="34" charset="0"/>
                <a:cs typeface="Carlito"/>
              </a:rPr>
              <a:t>Solve </a:t>
            </a:r>
            <a:r>
              <a:rPr sz="1500" b="1" spc="-4" dirty="0">
                <a:solidFill>
                  <a:schemeClr val="bg2"/>
                </a:solidFill>
                <a:latin typeface="Bahnschrift Light" panose="020B0502040204020203" pitchFamily="34" charset="0"/>
                <a:cs typeface="Carlito"/>
              </a:rPr>
              <a:t>underlying issues that might </a:t>
            </a:r>
            <a:r>
              <a:rPr sz="1500" b="1" dirty="0">
                <a:solidFill>
                  <a:schemeClr val="bg2"/>
                </a:solidFill>
                <a:latin typeface="Bahnschrift Light" panose="020B0502040204020203" pitchFamily="34" charset="0"/>
                <a:cs typeface="Carlito"/>
              </a:rPr>
              <a:t>lead </a:t>
            </a:r>
            <a:r>
              <a:rPr sz="1500" b="1" spc="-11" dirty="0">
                <a:solidFill>
                  <a:schemeClr val="bg2"/>
                </a:solidFill>
                <a:latin typeface="Bahnschrift Light" panose="020B0502040204020203" pitchFamily="34" charset="0"/>
                <a:cs typeface="Carlito"/>
              </a:rPr>
              <a:t>to</a:t>
            </a:r>
            <a:r>
              <a:rPr sz="1500" b="1" spc="15" dirty="0">
                <a:solidFill>
                  <a:schemeClr val="bg2"/>
                </a:solidFill>
                <a:latin typeface="Bahnschrift Light" panose="020B0502040204020203" pitchFamily="34" charset="0"/>
                <a:cs typeface="Carlito"/>
              </a:rPr>
              <a:t> </a:t>
            </a:r>
            <a:r>
              <a:rPr sz="1500" b="1" spc="-4" dirty="0">
                <a:solidFill>
                  <a:schemeClr val="bg2"/>
                </a:solidFill>
                <a:latin typeface="Bahnschrift Light" panose="020B0502040204020203" pitchFamily="34" charset="0"/>
                <a:cs typeface="Carlito"/>
              </a:rPr>
              <a:t>future</a:t>
            </a:r>
            <a:endParaRPr sz="1500" b="1" dirty="0">
              <a:solidFill>
                <a:schemeClr val="bg2"/>
              </a:solidFill>
              <a:latin typeface="Bahnschrift Light" panose="020B0502040204020203" pitchFamily="34" charset="0"/>
              <a:cs typeface="Carlito"/>
            </a:endParaRPr>
          </a:p>
          <a:p>
            <a:pPr marL="295275" indent="-285750" algn="just">
              <a:spcBef>
                <a:spcPts val="363"/>
              </a:spcBef>
              <a:buFont typeface="Arial" panose="020B0604020202020204" pitchFamily="34" charset="0"/>
              <a:buChar char="•"/>
            </a:pPr>
            <a:r>
              <a:rPr sz="1500" b="1" spc="-4" dirty="0">
                <a:solidFill>
                  <a:schemeClr val="bg2"/>
                </a:solidFill>
                <a:latin typeface="Bahnschrift Light" panose="020B0502040204020203" pitchFamily="34" charset="0"/>
                <a:cs typeface="Carlito"/>
              </a:rPr>
              <a:t>drug </a:t>
            </a:r>
            <a:r>
              <a:rPr sz="1500" b="1" dirty="0">
                <a:solidFill>
                  <a:schemeClr val="bg2"/>
                </a:solidFill>
                <a:latin typeface="Bahnschrift Light" panose="020B0502040204020203" pitchFamily="34" charset="0"/>
                <a:cs typeface="Carlito"/>
              </a:rPr>
              <a:t>abuse </a:t>
            </a:r>
            <a:r>
              <a:rPr sz="1500" b="1" spc="-4" dirty="0">
                <a:solidFill>
                  <a:schemeClr val="bg2"/>
                </a:solidFill>
                <a:latin typeface="Bahnschrift Light" panose="020B0502040204020203" pitchFamily="34" charset="0"/>
                <a:cs typeface="Carlito"/>
              </a:rPr>
              <a:t>with </a:t>
            </a:r>
            <a:r>
              <a:rPr sz="1500" b="1" dirty="0">
                <a:solidFill>
                  <a:schemeClr val="bg2"/>
                </a:solidFill>
                <a:latin typeface="Bahnschrift Light" panose="020B0502040204020203" pitchFamily="34" charset="0"/>
                <a:cs typeface="Carlito"/>
              </a:rPr>
              <a:t>a </a:t>
            </a:r>
            <a:r>
              <a:rPr sz="1500" b="1" spc="-8" dirty="0">
                <a:solidFill>
                  <a:schemeClr val="bg2"/>
                </a:solidFill>
                <a:latin typeface="Bahnschrift Light" panose="020B0502040204020203" pitchFamily="34" charset="0"/>
                <a:cs typeface="Carlito"/>
              </a:rPr>
              <a:t>professional </a:t>
            </a:r>
            <a:r>
              <a:rPr sz="1500" b="1" spc="-4" dirty="0">
                <a:solidFill>
                  <a:schemeClr val="bg2"/>
                </a:solidFill>
                <a:latin typeface="Bahnschrift Light" panose="020B0502040204020203" pitchFamily="34" charset="0"/>
                <a:cs typeface="Carlito"/>
              </a:rPr>
              <a:t>such </a:t>
            </a:r>
            <a:r>
              <a:rPr sz="1500" b="1" dirty="0">
                <a:solidFill>
                  <a:schemeClr val="bg2"/>
                </a:solidFill>
                <a:latin typeface="Bahnschrift Light" panose="020B0502040204020203" pitchFamily="34" charset="0"/>
                <a:cs typeface="Carlito"/>
              </a:rPr>
              <a:t>as a </a:t>
            </a:r>
            <a:r>
              <a:rPr sz="1500" b="1" spc="-4" dirty="0">
                <a:solidFill>
                  <a:schemeClr val="bg2"/>
                </a:solidFill>
                <a:latin typeface="Bahnschrift Light" panose="020B0502040204020203" pitchFamily="34" charset="0"/>
                <a:cs typeface="Carlito"/>
              </a:rPr>
              <a:t>school </a:t>
            </a:r>
            <a:r>
              <a:rPr sz="1500" b="1" spc="-19" dirty="0">
                <a:solidFill>
                  <a:schemeClr val="bg2"/>
                </a:solidFill>
                <a:latin typeface="Bahnschrift Light" panose="020B0502040204020203" pitchFamily="34" charset="0"/>
                <a:cs typeface="Carlito"/>
              </a:rPr>
              <a:t>counselor.</a:t>
            </a:r>
            <a:endParaRPr sz="1500" b="1" dirty="0">
              <a:solidFill>
                <a:schemeClr val="bg2"/>
              </a:solidFill>
              <a:latin typeface="Bahnschrift Light" panose="020B0502040204020203" pitchFamily="34" charset="0"/>
              <a:cs typeface="Carlito"/>
            </a:endParaRPr>
          </a:p>
        </p:txBody>
      </p:sp>
      <p:sp>
        <p:nvSpPr>
          <p:cNvPr id="4" name="object 4"/>
          <p:cNvSpPr/>
          <p:nvPr/>
        </p:nvSpPr>
        <p:spPr>
          <a:xfrm>
            <a:off x="7349647" y="868017"/>
            <a:ext cx="1583635" cy="2199861"/>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31094422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1"/>
          <p:cNvSpPr txBox="1">
            <a:spLocks noGrp="1"/>
          </p:cNvSpPr>
          <p:nvPr>
            <p:ph type="ctrTitle"/>
          </p:nvPr>
        </p:nvSpPr>
        <p:spPr>
          <a:xfrm>
            <a:off x="2732644" y="1665628"/>
            <a:ext cx="4227000" cy="1431900"/>
          </a:xfrm>
          <a:prstGeom prst="rect">
            <a:avLst/>
          </a:prstGeom>
        </p:spPr>
        <p:txBody>
          <a:bodyPr spcFirstLastPara="1" wrap="square" lIns="0" tIns="0" rIns="0" bIns="0" anchor="t" anchorCtr="0">
            <a:noAutofit/>
          </a:bodyPr>
          <a:lstStyle/>
          <a:p>
            <a:r>
              <a:rPr lang="en-US" sz="4400" b="0" dirty="0" smtClean="0">
                <a:latin typeface="Arial Rounded MT Bold" panose="020F0704030504030204" pitchFamily="34" charset="0"/>
              </a:rPr>
              <a:t>Non-substance Addiction</a:t>
            </a:r>
            <a:br>
              <a:rPr lang="en-US" sz="4400" b="0" dirty="0" smtClean="0">
                <a:latin typeface="Arial Rounded MT Bold" panose="020F0704030504030204" pitchFamily="34" charset="0"/>
              </a:rPr>
            </a:br>
            <a:endParaRPr lang="en-US" sz="4400" dirty="0">
              <a:latin typeface="Arial Rounded MT Bold" panose="020F0704030504030204" pitchFamily="34" charset="0"/>
            </a:endParaRPr>
          </a:p>
        </p:txBody>
      </p:sp>
    </p:spTree>
    <p:extLst>
      <p:ext uri="{BB962C8B-B14F-4D97-AF65-F5344CB8AC3E}">
        <p14:creationId xmlns:p14="http://schemas.microsoft.com/office/powerpoint/2010/main" val="29179586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lgn="just"/>
            <a:r>
              <a:rPr lang="en-US" sz="1800" dirty="0" smtClean="0">
                <a:latin typeface="Bahnschrift Light" panose="020B0502040204020203" pitchFamily="34" charset="0"/>
              </a:rPr>
              <a:t>A non-substance addiction includes things such as gambling, risky sex, food, the internet and shopping. These are sometimes called behavioral addictions.</a:t>
            </a:r>
          </a:p>
          <a:p>
            <a:pPr algn="just"/>
            <a:endParaRPr lang="en-US" sz="1800" dirty="0" smtClean="0">
              <a:latin typeface="Bahnschrift Light" panose="020B0502040204020203" pitchFamily="34" charset="0"/>
            </a:endParaRPr>
          </a:p>
          <a:p>
            <a:pPr algn="just"/>
            <a:r>
              <a:rPr lang="en-US" sz="1800" dirty="0" smtClean="0">
                <a:latin typeface="Bahnschrift Light" panose="020B0502040204020203" pitchFamily="34" charset="0"/>
              </a:rPr>
              <a:t>When a person engages in these behaviors in excess and can’t stop, it becomes an addiction. </a:t>
            </a:r>
          </a:p>
          <a:p>
            <a:pPr algn="just"/>
            <a:endParaRPr lang="en-US" sz="1800" dirty="0" smtClean="0">
              <a:latin typeface="Bahnschrift Light" panose="020B0502040204020203" pitchFamily="34" charset="0"/>
            </a:endParaRPr>
          </a:p>
          <a:p>
            <a:pPr algn="just"/>
            <a:r>
              <a:rPr lang="en-US" sz="1800" dirty="0" smtClean="0">
                <a:latin typeface="Bahnschrift Light" panose="020B0502040204020203" pitchFamily="34" charset="0"/>
              </a:rPr>
              <a:t>Non-substance addictions can result in physical, emotional, and financial harm. </a:t>
            </a:r>
            <a:endParaRPr lang="en-US" sz="1800" dirty="0">
              <a:latin typeface="Bahnschrift Light" panose="020B0502040204020203" pitchFamily="34" charset="0"/>
            </a:endParaRPr>
          </a:p>
        </p:txBody>
      </p:sp>
      <p:sp>
        <p:nvSpPr>
          <p:cNvPr id="5" name="Title 4"/>
          <p:cNvSpPr>
            <a:spLocks noGrp="1"/>
          </p:cNvSpPr>
          <p:nvPr>
            <p:ph type="title"/>
          </p:nvPr>
        </p:nvSpPr>
        <p:spPr>
          <a:xfrm>
            <a:off x="713250" y="539499"/>
            <a:ext cx="7717500" cy="677675"/>
          </a:xfrm>
          <a:solidFill>
            <a:schemeClr val="accent1"/>
          </a:solidFill>
          <a:ln>
            <a:solidFill>
              <a:srgbClr val="00B0F0"/>
            </a:solidFill>
          </a:ln>
        </p:spPr>
        <p:txBody>
          <a:bodyPr/>
          <a:lstStyle/>
          <a:p>
            <a:r>
              <a:rPr lang="en-US" b="0" dirty="0" smtClean="0">
                <a:latin typeface="Arial Rounded MT Bold" panose="020F0704030504030204" pitchFamily="34" charset="0"/>
              </a:rPr>
              <a:t>Non-substance Addiction?</a:t>
            </a:r>
            <a:endParaRPr lang="en-US" dirty="0">
              <a:latin typeface="Arial Rounded MT Bold" panose="020F0704030504030204" pitchFamily="34" charset="0"/>
            </a:endParaRPr>
          </a:p>
        </p:txBody>
      </p:sp>
      <p:sp>
        <p:nvSpPr>
          <p:cNvPr id="4" name="Slide Number Placeholder 3"/>
          <p:cNvSpPr>
            <a:spLocks noGrp="1"/>
          </p:cNvSpPr>
          <p:nvPr>
            <p:ph type="sldNum" idx="4294967295"/>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28939444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1800" dirty="0" smtClean="0">
                <a:latin typeface="Bahnschrift Light" panose="020B0502040204020203" pitchFamily="34" charset="0"/>
              </a:rPr>
              <a:t>Plastic Surgery</a:t>
            </a:r>
          </a:p>
          <a:p>
            <a:r>
              <a:rPr lang="en-US" sz="1800" dirty="0">
                <a:latin typeface="Bahnschrift Light" panose="020B0502040204020203" pitchFamily="34" charset="0"/>
              </a:rPr>
              <a:t>Food</a:t>
            </a:r>
          </a:p>
          <a:p>
            <a:r>
              <a:rPr lang="en-US" sz="1800" dirty="0">
                <a:latin typeface="Bahnschrift Light" panose="020B0502040204020203" pitchFamily="34" charset="0"/>
              </a:rPr>
              <a:t>Gaming</a:t>
            </a:r>
          </a:p>
          <a:p>
            <a:r>
              <a:rPr lang="en-US" sz="1800" dirty="0">
                <a:latin typeface="Bahnschrift Light" panose="020B0502040204020203" pitchFamily="34" charset="0"/>
              </a:rPr>
              <a:t>Plastic Surgery</a:t>
            </a:r>
          </a:p>
          <a:p>
            <a:r>
              <a:rPr lang="en-US" sz="1800" dirty="0">
                <a:latin typeface="Bahnschrift Light" panose="020B0502040204020203" pitchFamily="34" charset="0"/>
              </a:rPr>
              <a:t>Sex</a:t>
            </a:r>
          </a:p>
          <a:p>
            <a:r>
              <a:rPr lang="en-US" sz="1800" dirty="0">
                <a:latin typeface="Bahnschrift Light" panose="020B0502040204020203" pitchFamily="34" charset="0"/>
              </a:rPr>
              <a:t>Social Media</a:t>
            </a:r>
          </a:p>
          <a:p>
            <a:r>
              <a:rPr lang="en-US" sz="1800" dirty="0">
                <a:latin typeface="Bahnschrift Light" panose="020B0502040204020203" pitchFamily="34" charset="0"/>
              </a:rPr>
              <a:t>Gambling</a:t>
            </a:r>
          </a:p>
          <a:p>
            <a:r>
              <a:rPr lang="en-US" sz="1800" dirty="0">
                <a:latin typeface="Bahnschrift Light" panose="020B0502040204020203" pitchFamily="34" charset="0"/>
              </a:rPr>
              <a:t>Internet</a:t>
            </a:r>
          </a:p>
          <a:p>
            <a:r>
              <a:rPr lang="en-US" sz="1800" dirty="0">
                <a:latin typeface="Bahnschrift Light" panose="020B0502040204020203" pitchFamily="34" charset="0"/>
              </a:rPr>
              <a:t>Risks</a:t>
            </a:r>
          </a:p>
          <a:p>
            <a:r>
              <a:rPr lang="en-US" sz="1800" dirty="0">
                <a:latin typeface="Bahnschrift Light" panose="020B0502040204020203" pitchFamily="34" charset="0"/>
              </a:rPr>
              <a:t>Shopping</a:t>
            </a:r>
          </a:p>
          <a:p>
            <a:r>
              <a:rPr lang="en-US" sz="1800" dirty="0" smtClean="0">
                <a:latin typeface="Bahnschrift Light" panose="020B0502040204020203" pitchFamily="34" charset="0"/>
              </a:rPr>
              <a:t>Pornography</a:t>
            </a:r>
            <a:endParaRPr lang="en-US" sz="1800" dirty="0">
              <a:latin typeface="Bahnschrift Light" panose="020B0502040204020203" pitchFamily="34" charset="0"/>
            </a:endParaRPr>
          </a:p>
          <a:p>
            <a:endParaRPr lang="en-US" dirty="0">
              <a:latin typeface="Bahnschrift Light" panose="020B0502040204020203" pitchFamily="34" charset="0"/>
            </a:endParaRPr>
          </a:p>
          <a:p>
            <a:endParaRPr lang="en-US" dirty="0">
              <a:latin typeface="Bahnschrift Light" panose="020B0502040204020203" pitchFamily="34" charset="0"/>
            </a:endParaRPr>
          </a:p>
        </p:txBody>
      </p:sp>
      <p:sp>
        <p:nvSpPr>
          <p:cNvPr id="3" name="Title 2"/>
          <p:cNvSpPr>
            <a:spLocks noGrp="1"/>
          </p:cNvSpPr>
          <p:nvPr>
            <p:ph type="title"/>
          </p:nvPr>
        </p:nvSpPr>
        <p:spPr>
          <a:xfrm>
            <a:off x="822615" y="532435"/>
            <a:ext cx="7928531" cy="619032"/>
          </a:xfrm>
          <a:solidFill>
            <a:schemeClr val="accent1"/>
          </a:solidFill>
          <a:ln>
            <a:solidFill>
              <a:srgbClr val="00B0F0"/>
            </a:solidFill>
          </a:ln>
        </p:spPr>
        <p:txBody>
          <a:bodyPr>
            <a:normAutofit/>
          </a:bodyPr>
          <a:lstStyle/>
          <a:p>
            <a:r>
              <a:rPr lang="en-US" sz="2800" dirty="0" smtClean="0">
                <a:latin typeface="Arial Rounded MT Bold" panose="020F0704030504030204" pitchFamily="34" charset="0"/>
              </a:rPr>
              <a:t>Examples of Non Substance Addiction</a:t>
            </a:r>
            <a:endParaRPr lang="en-US" sz="2800" dirty="0">
              <a:latin typeface="Arial Rounded MT Bold" panose="020F0704030504030204" pitchFamily="34" charset="0"/>
            </a:endParaRPr>
          </a:p>
        </p:txBody>
      </p:sp>
    </p:spTree>
    <p:extLst>
      <p:ext uri="{BB962C8B-B14F-4D97-AF65-F5344CB8AC3E}">
        <p14:creationId xmlns:p14="http://schemas.microsoft.com/office/powerpoint/2010/main" val="27491038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049" y="431126"/>
            <a:ext cx="8356243" cy="625516"/>
          </a:xfrm>
          <a:solidFill>
            <a:schemeClr val="accent1"/>
          </a:solidFill>
          <a:ln>
            <a:solidFill>
              <a:srgbClr val="00B0F0"/>
            </a:solidFill>
          </a:ln>
        </p:spPr>
        <p:txBody>
          <a:bodyPr>
            <a:normAutofit fontScale="90000"/>
          </a:bodyPr>
          <a:lstStyle/>
          <a:p>
            <a:r>
              <a:rPr lang="en-US" b="0" dirty="0" smtClean="0">
                <a:latin typeface="Arial Rounded MT Bold" panose="020F0704030504030204" pitchFamily="34" charset="0"/>
              </a:rPr>
              <a:t>Symptoms of Non-substance Addiction</a:t>
            </a:r>
            <a:endParaRPr lang="en-US" dirty="0">
              <a:latin typeface="Arial Rounded MT Bold" panose="020F0704030504030204" pitchFamily="34" charset="0"/>
            </a:endParaRPr>
          </a:p>
        </p:txBody>
      </p:sp>
      <p:sp>
        <p:nvSpPr>
          <p:cNvPr id="3" name="Text Placeholder 2"/>
          <p:cNvSpPr>
            <a:spLocks noGrp="1"/>
          </p:cNvSpPr>
          <p:nvPr>
            <p:ph type="body" idx="1"/>
          </p:nvPr>
        </p:nvSpPr>
        <p:spPr>
          <a:xfrm>
            <a:off x="510049" y="1239521"/>
            <a:ext cx="7717500" cy="3488266"/>
          </a:xfrm>
        </p:spPr>
        <p:txBody>
          <a:bodyPr>
            <a:normAutofit lnSpcReduction="10000"/>
          </a:bodyPr>
          <a:lstStyle/>
          <a:p>
            <a:pPr marL="152400" indent="0" algn="just">
              <a:buNone/>
            </a:pPr>
            <a:r>
              <a:rPr lang="en-US" sz="1600" dirty="0">
                <a:latin typeface="Bahnschrift Light" panose="020B0502040204020203" pitchFamily="34" charset="0"/>
              </a:rPr>
              <a:t>A person with a non-substance addiction is unable to stop doing the troublesome activity or behavior. </a:t>
            </a:r>
            <a:r>
              <a:rPr lang="en-US" sz="1600" dirty="0" smtClean="0">
                <a:latin typeface="Bahnschrift Light" panose="020B0502040204020203" pitchFamily="34" charset="0"/>
              </a:rPr>
              <a:t>For </a:t>
            </a:r>
            <a:r>
              <a:rPr lang="en-US" sz="1600" dirty="0">
                <a:latin typeface="Bahnschrift Light" panose="020B0502040204020203" pitchFamily="34" charset="0"/>
              </a:rPr>
              <a:t>example, a person addicted to gambling may spend all his or her savings. A person addicted to sex may continue to have reckless sex and acquire a sexually transmitted disease (</a:t>
            </a:r>
            <a:r>
              <a:rPr lang="en-US" sz="1600" dirty="0" smtClean="0">
                <a:latin typeface="Bahnschrift Light" panose="020B0502040204020203" pitchFamily="34" charset="0"/>
              </a:rPr>
              <a:t>STD). </a:t>
            </a:r>
            <a:r>
              <a:rPr lang="en-US" sz="1600" dirty="0">
                <a:latin typeface="Bahnschrift Light" panose="020B0502040204020203" pitchFamily="34" charset="0"/>
              </a:rPr>
              <a:t>Non-substance addiction symptoms can include</a:t>
            </a:r>
            <a:r>
              <a:rPr lang="en-US" sz="1600" dirty="0" smtClean="0">
                <a:latin typeface="Bahnschrift Light" panose="020B0502040204020203" pitchFamily="34" charset="0"/>
              </a:rPr>
              <a:t>:</a:t>
            </a:r>
          </a:p>
          <a:p>
            <a:pPr algn="just"/>
            <a:r>
              <a:rPr lang="en-US" sz="1600" dirty="0" smtClean="0">
                <a:latin typeface="Bahnschrift Light" panose="020B0502040204020203" pitchFamily="34" charset="0"/>
              </a:rPr>
              <a:t>Compulsive</a:t>
            </a:r>
            <a:r>
              <a:rPr lang="en-US" sz="1600" dirty="0">
                <a:latin typeface="Bahnschrift Light" panose="020B0502040204020203" pitchFamily="34" charset="0"/>
              </a:rPr>
              <a:t>, excessive, and repetitive engagement in a risky behavior or activity.</a:t>
            </a:r>
          </a:p>
          <a:p>
            <a:pPr algn="just"/>
            <a:r>
              <a:rPr lang="en-US" sz="1600" dirty="0" smtClean="0">
                <a:latin typeface="Bahnschrift Light" panose="020B0502040204020203" pitchFamily="34" charset="0"/>
              </a:rPr>
              <a:t>Being </a:t>
            </a:r>
            <a:r>
              <a:rPr lang="en-US" sz="1600" dirty="0">
                <a:latin typeface="Bahnschrift Light" panose="020B0502040204020203" pitchFamily="34" charset="0"/>
              </a:rPr>
              <a:t>unable to stop the activity.</a:t>
            </a:r>
          </a:p>
          <a:p>
            <a:pPr algn="just"/>
            <a:r>
              <a:rPr lang="en-US" sz="1600" dirty="0" smtClean="0">
                <a:latin typeface="Bahnschrift Light" panose="020B0502040204020203" pitchFamily="34" charset="0"/>
              </a:rPr>
              <a:t>Impaired </a:t>
            </a:r>
            <a:r>
              <a:rPr lang="en-US" sz="1600" dirty="0">
                <a:latin typeface="Bahnschrift Light" panose="020B0502040204020203" pitchFamily="34" charset="0"/>
              </a:rPr>
              <a:t>judgment.</a:t>
            </a:r>
          </a:p>
          <a:p>
            <a:pPr algn="just"/>
            <a:r>
              <a:rPr lang="en-US" sz="1600" dirty="0" smtClean="0">
                <a:latin typeface="Bahnschrift Light" panose="020B0502040204020203" pitchFamily="34" charset="0"/>
              </a:rPr>
              <a:t>Being </a:t>
            </a:r>
            <a:r>
              <a:rPr lang="en-US" sz="1600" dirty="0">
                <a:latin typeface="Bahnschrift Light" panose="020B0502040204020203" pitchFamily="34" charset="0"/>
              </a:rPr>
              <a:t>unable to control the behavior.</a:t>
            </a:r>
          </a:p>
          <a:p>
            <a:pPr algn="just"/>
            <a:r>
              <a:rPr lang="en-US" sz="1600" dirty="0" smtClean="0">
                <a:latin typeface="Bahnschrift Light" panose="020B0502040204020203" pitchFamily="34" charset="0"/>
              </a:rPr>
              <a:t>Craving </a:t>
            </a:r>
            <a:r>
              <a:rPr lang="en-US" sz="1600" dirty="0">
                <a:latin typeface="Bahnschrift Light" panose="020B0502040204020203" pitchFamily="34" charset="0"/>
              </a:rPr>
              <a:t>the activity or behavior.</a:t>
            </a:r>
          </a:p>
          <a:p>
            <a:pPr algn="just"/>
            <a:r>
              <a:rPr lang="en-US" sz="1600" dirty="0" smtClean="0">
                <a:latin typeface="Bahnschrift Light" panose="020B0502040204020203" pitchFamily="34" charset="0"/>
              </a:rPr>
              <a:t>Being </a:t>
            </a:r>
            <a:r>
              <a:rPr lang="en-US" sz="1600" dirty="0">
                <a:latin typeface="Bahnschrift Light" panose="020B0502040204020203" pitchFamily="34" charset="0"/>
              </a:rPr>
              <a:t>unable to recognize the consequences of the behavior (safety, financial, emotional, physical, death).</a:t>
            </a:r>
          </a:p>
          <a:p>
            <a:pPr algn="just"/>
            <a:r>
              <a:rPr lang="en-US" sz="1600" dirty="0" smtClean="0">
                <a:latin typeface="Bahnschrift Light" panose="020B0502040204020203" pitchFamily="34" charset="0"/>
              </a:rPr>
              <a:t>Strained </a:t>
            </a:r>
            <a:r>
              <a:rPr lang="en-US" sz="1600" dirty="0">
                <a:latin typeface="Bahnschrift Light" panose="020B0502040204020203" pitchFamily="34" charset="0"/>
              </a:rPr>
              <a:t>work and personal relationships.</a:t>
            </a:r>
          </a:p>
          <a:p>
            <a:pPr algn="just"/>
            <a:r>
              <a:rPr lang="en-US" sz="1600" dirty="0" smtClean="0">
                <a:latin typeface="Bahnschrift Light" panose="020B0502040204020203" pitchFamily="34" charset="0"/>
              </a:rPr>
              <a:t>Inappropriate </a:t>
            </a:r>
            <a:r>
              <a:rPr lang="en-US" sz="1600" dirty="0">
                <a:latin typeface="Bahnschrift Light" panose="020B0502040204020203" pitchFamily="34" charset="0"/>
              </a:rPr>
              <a:t>emotional response.</a:t>
            </a:r>
          </a:p>
          <a:p>
            <a:endParaRPr lang="en-US" dirty="0" smtClean="0">
              <a:latin typeface="Bahnschrift Light" panose="020B0502040204020203" pitchFamily="34" charset="0"/>
            </a:endParaRPr>
          </a:p>
        </p:txBody>
      </p:sp>
      <p:sp>
        <p:nvSpPr>
          <p:cNvPr id="4" name="Slide Number Placeholder 3"/>
          <p:cNvSpPr>
            <a:spLocks noGrp="1"/>
          </p:cNvSpPr>
          <p:nvPr>
            <p:ph type="sldNum" idx="4294967295"/>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10194582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436" y="724749"/>
            <a:ext cx="7778436" cy="623146"/>
          </a:xfrm>
          <a:solidFill>
            <a:schemeClr val="accent1"/>
          </a:solidFill>
          <a:ln>
            <a:solidFill>
              <a:srgbClr val="00B0F0"/>
            </a:solidFill>
          </a:ln>
        </p:spPr>
        <p:txBody>
          <a:bodyPr/>
          <a:lstStyle/>
          <a:p>
            <a:r>
              <a:rPr lang="en-US" sz="2800" b="0" dirty="0">
                <a:latin typeface="Arial Rounded MT Bold" panose="020F0704030504030204" pitchFamily="34" charset="0"/>
              </a:rPr>
              <a:t>What causes a non-substance addiction?</a:t>
            </a:r>
            <a:br>
              <a:rPr lang="en-US" sz="2800" b="0" dirty="0">
                <a:latin typeface="Arial Rounded MT Bold" panose="020F0704030504030204" pitchFamily="34" charset="0"/>
              </a:rPr>
            </a:br>
            <a:endParaRPr lang="en-US" sz="2800" dirty="0">
              <a:latin typeface="Arial Rounded MT Bold" panose="020F0704030504030204" pitchFamily="34" charset="0"/>
            </a:endParaRPr>
          </a:p>
        </p:txBody>
      </p:sp>
      <p:sp>
        <p:nvSpPr>
          <p:cNvPr id="3" name="Text Placeholder 2"/>
          <p:cNvSpPr>
            <a:spLocks noGrp="1"/>
          </p:cNvSpPr>
          <p:nvPr>
            <p:ph type="body" idx="1"/>
          </p:nvPr>
        </p:nvSpPr>
        <p:spPr>
          <a:xfrm>
            <a:off x="713225" y="1706879"/>
            <a:ext cx="7717500" cy="2883195"/>
          </a:xfrm>
        </p:spPr>
        <p:txBody>
          <a:bodyPr/>
          <a:lstStyle/>
          <a:p>
            <a:pPr marL="152400" indent="0" algn="just">
              <a:buNone/>
            </a:pPr>
            <a:r>
              <a:rPr lang="en-US" sz="1800" dirty="0">
                <a:latin typeface="Bahnschrift Light" panose="020B0502040204020203" pitchFamily="34" charset="0"/>
              </a:rPr>
              <a:t>Studies have shown that gambling activates similar parts of the brain as other drugs, like alcohol. These parts of the brain are responsible for our “reward” functions. This is what gives our bodies’ dopamine after we do some healthy behavior, like exercise or eating a good meal.</a:t>
            </a:r>
          </a:p>
        </p:txBody>
      </p:sp>
      <p:sp>
        <p:nvSpPr>
          <p:cNvPr id="4" name="Slide Number Placeholder 3"/>
          <p:cNvSpPr>
            <a:spLocks noGrp="1"/>
          </p:cNvSpPr>
          <p:nvPr>
            <p:ph type="sldNum" idx="4294967295"/>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24970043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buNone/>
            </a:pPr>
            <a:r>
              <a:rPr lang="en-US" sz="1800" b="1" dirty="0"/>
              <a:t>Intoxication </a:t>
            </a:r>
            <a:r>
              <a:rPr lang="en-US" sz="1800" dirty="0"/>
              <a:t>is a state in which a person has consumed enough alcohol or drugs that their mood and physical and mental abilities are noticeably </a:t>
            </a:r>
            <a:r>
              <a:rPr lang="en-US" sz="1800" dirty="0" smtClean="0"/>
              <a:t>affected. For </a:t>
            </a:r>
            <a:r>
              <a:rPr lang="en-US" sz="1800" dirty="0"/>
              <a:t>example, a person has reached the point of alcohol intoxication when the alcohol produces mental or physical impairments, such as slurred speech, difficulty walking, or disorientation</a:t>
            </a:r>
            <a:r>
              <a:rPr lang="en-US" sz="1800" dirty="0" smtClean="0"/>
              <a:t>.</a:t>
            </a:r>
          </a:p>
          <a:p>
            <a:pPr marL="152400" indent="0">
              <a:buNone/>
            </a:pPr>
            <a:endParaRPr lang="en-US" sz="1800" dirty="0" smtClean="0"/>
          </a:p>
          <a:p>
            <a:pPr marL="152400" indent="0">
              <a:buNone/>
            </a:pPr>
            <a:r>
              <a:rPr lang="en-US" sz="1800" b="1" dirty="0"/>
              <a:t>Drug tolerance </a:t>
            </a:r>
            <a:r>
              <a:rPr lang="en-US" sz="1800" dirty="0"/>
              <a:t>is defined as the diminished response to a drug, alcohol, or other substance over the course of repeated or prolonged exposure. It is a physiological response to a drug that requires greater quantities to offer the same </a:t>
            </a:r>
            <a:r>
              <a:rPr lang="en-US" sz="1800" dirty="0" smtClean="0"/>
              <a:t>response.</a:t>
            </a:r>
            <a:r>
              <a:rPr lang="en-US" sz="1800" dirty="0"/>
              <a:t> </a:t>
            </a:r>
            <a:r>
              <a:rPr lang="en-US" sz="1800" dirty="0" smtClean="0"/>
              <a:t>When </a:t>
            </a:r>
            <a:r>
              <a:rPr lang="en-US" sz="1800" dirty="0"/>
              <a:t>people develop tolerance, they need increasing doses of the substance to produce the effect. </a:t>
            </a:r>
          </a:p>
          <a:p>
            <a:pPr marL="152400" indent="0">
              <a:buNone/>
            </a:pPr>
            <a:endParaRPr lang="en-US" sz="1800" dirty="0"/>
          </a:p>
        </p:txBody>
      </p:sp>
      <p:sp>
        <p:nvSpPr>
          <p:cNvPr id="3" name="Title 2"/>
          <p:cNvSpPr>
            <a:spLocks noGrp="1"/>
          </p:cNvSpPr>
          <p:nvPr>
            <p:ph type="title"/>
          </p:nvPr>
        </p:nvSpPr>
        <p:spPr/>
        <p:txBody>
          <a:bodyPr/>
          <a:lstStyle/>
          <a:p>
            <a:pPr algn="l"/>
            <a:r>
              <a:rPr lang="en-US" dirty="0" smtClean="0"/>
              <a:t>Terminologies:</a:t>
            </a:r>
            <a:endParaRPr lang="en-US" dirty="0"/>
          </a:p>
        </p:txBody>
      </p:sp>
    </p:spTree>
    <p:extLst>
      <p:ext uri="{BB962C8B-B14F-4D97-AF65-F5344CB8AC3E}">
        <p14:creationId xmlns:p14="http://schemas.microsoft.com/office/powerpoint/2010/main" val="1753436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50" y="539501"/>
            <a:ext cx="7717475" cy="557779"/>
          </a:xfrm>
          <a:solidFill>
            <a:schemeClr val="accent1"/>
          </a:solidFill>
          <a:ln>
            <a:solidFill>
              <a:srgbClr val="00B0F0"/>
            </a:solidFill>
          </a:ln>
        </p:spPr>
        <p:txBody>
          <a:bodyPr>
            <a:noAutofit/>
          </a:bodyPr>
          <a:lstStyle/>
          <a:p>
            <a:r>
              <a:rPr lang="en-US" sz="2400" b="0" dirty="0">
                <a:latin typeface="Arial Rounded MT Bold" panose="020F0704030504030204" pitchFamily="34" charset="0"/>
              </a:rPr>
              <a:t>How are non-substance addictions diagnosed</a:t>
            </a:r>
            <a:r>
              <a:rPr lang="en-US" sz="2400" b="0" dirty="0" smtClean="0">
                <a:latin typeface="Arial Rounded MT Bold" panose="020F0704030504030204" pitchFamily="34" charset="0"/>
              </a:rPr>
              <a:t>?</a:t>
            </a:r>
            <a:endParaRPr lang="en-US" sz="2400" dirty="0">
              <a:latin typeface="Arial Rounded MT Bold" panose="020F0704030504030204" pitchFamily="34" charset="0"/>
            </a:endParaRPr>
          </a:p>
        </p:txBody>
      </p:sp>
      <p:sp>
        <p:nvSpPr>
          <p:cNvPr id="3" name="Text Placeholder 2"/>
          <p:cNvSpPr>
            <a:spLocks noGrp="1"/>
          </p:cNvSpPr>
          <p:nvPr>
            <p:ph type="body" idx="1"/>
          </p:nvPr>
        </p:nvSpPr>
        <p:spPr>
          <a:xfrm>
            <a:off x="642280" y="1658609"/>
            <a:ext cx="7717500" cy="3372900"/>
          </a:xfrm>
        </p:spPr>
        <p:txBody>
          <a:bodyPr/>
          <a:lstStyle/>
          <a:p>
            <a:pPr marL="152400" indent="0" algn="just">
              <a:buNone/>
            </a:pPr>
            <a:r>
              <a:rPr lang="en-US" sz="1800" dirty="0">
                <a:latin typeface="Bahnschrift Light" panose="020B0502040204020203" pitchFamily="34" charset="0"/>
              </a:rPr>
              <a:t>Some people with a non-substance addiction recognize the problem and seek help. Some people are told by family and friends. A mental health professional can diagnose the addiction</a:t>
            </a:r>
            <a:r>
              <a:rPr lang="en-US" sz="1800" dirty="0" smtClean="0">
                <a:latin typeface="Bahnschrift Light" panose="020B0502040204020203" pitchFamily="34" charset="0"/>
              </a:rPr>
              <a:t>.</a:t>
            </a:r>
          </a:p>
          <a:p>
            <a:endParaRPr lang="en-US" dirty="0">
              <a:latin typeface="Bahnschrift Light" panose="020B0502040204020203" pitchFamily="34" charset="0"/>
            </a:endParaRPr>
          </a:p>
        </p:txBody>
      </p:sp>
      <p:sp>
        <p:nvSpPr>
          <p:cNvPr id="4" name="Slide Number Placeholder 3"/>
          <p:cNvSpPr>
            <a:spLocks noGrp="1"/>
          </p:cNvSpPr>
          <p:nvPr>
            <p:ph type="sldNum" idx="4294967295"/>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1369318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8" name="Google Shape;1248;p45"/>
          <p:cNvSpPr/>
          <p:nvPr/>
        </p:nvSpPr>
        <p:spPr>
          <a:xfrm>
            <a:off x="4409140" y="453803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5"/>
          <p:cNvSpPr/>
          <p:nvPr/>
        </p:nvSpPr>
        <p:spPr>
          <a:xfrm>
            <a:off x="7845103" y="540820"/>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5"/>
          <p:cNvSpPr/>
          <p:nvPr/>
        </p:nvSpPr>
        <p:spPr>
          <a:xfrm>
            <a:off x="4063153" y="652020"/>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5"/>
          <p:cNvSpPr/>
          <p:nvPr/>
        </p:nvSpPr>
        <p:spPr>
          <a:xfrm>
            <a:off x="7115880" y="3364773"/>
            <a:ext cx="139651" cy="134935"/>
          </a:xfrm>
          <a:custGeom>
            <a:avLst/>
            <a:gdLst/>
            <a:ahLst/>
            <a:cxnLst/>
            <a:rect l="l" t="t" r="r" b="b"/>
            <a:pathLst>
              <a:path w="2936" h="2837" extrusionOk="0">
                <a:moveTo>
                  <a:pt x="1468" y="368"/>
                </a:moveTo>
                <a:cubicBezTo>
                  <a:pt x="2035" y="368"/>
                  <a:pt x="2502" y="835"/>
                  <a:pt x="2468" y="1369"/>
                </a:cubicBezTo>
                <a:cubicBezTo>
                  <a:pt x="2468" y="1902"/>
                  <a:pt x="1968" y="2369"/>
                  <a:pt x="1434" y="2369"/>
                </a:cubicBezTo>
                <a:cubicBezTo>
                  <a:pt x="1168" y="2369"/>
                  <a:pt x="934" y="2303"/>
                  <a:pt x="701" y="2069"/>
                </a:cubicBezTo>
                <a:cubicBezTo>
                  <a:pt x="500" y="1902"/>
                  <a:pt x="434" y="1669"/>
                  <a:pt x="434" y="1369"/>
                </a:cubicBezTo>
                <a:cubicBezTo>
                  <a:pt x="434" y="835"/>
                  <a:pt x="867" y="368"/>
                  <a:pt x="1468" y="368"/>
                </a:cubicBezTo>
                <a:close/>
                <a:moveTo>
                  <a:pt x="1468" y="1"/>
                </a:moveTo>
                <a:cubicBezTo>
                  <a:pt x="667" y="1"/>
                  <a:pt x="0" y="601"/>
                  <a:pt x="0" y="1402"/>
                </a:cubicBezTo>
                <a:cubicBezTo>
                  <a:pt x="0" y="1802"/>
                  <a:pt x="167" y="2136"/>
                  <a:pt x="434" y="2403"/>
                </a:cubicBezTo>
                <a:cubicBezTo>
                  <a:pt x="701" y="2669"/>
                  <a:pt x="1101" y="2836"/>
                  <a:pt x="1468" y="2836"/>
                </a:cubicBezTo>
                <a:cubicBezTo>
                  <a:pt x="2268" y="2836"/>
                  <a:pt x="2935" y="2202"/>
                  <a:pt x="2935" y="1435"/>
                </a:cubicBezTo>
                <a:cubicBezTo>
                  <a:pt x="2935" y="668"/>
                  <a:pt x="2268"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a:off x="1958400" y="4491402"/>
            <a:ext cx="139698" cy="134935"/>
          </a:xfrm>
          <a:custGeom>
            <a:avLst/>
            <a:gdLst/>
            <a:ahLst/>
            <a:cxnLst/>
            <a:rect l="l" t="t" r="r" b="b"/>
            <a:pathLst>
              <a:path w="2937" h="2837" extrusionOk="0">
                <a:moveTo>
                  <a:pt x="1468" y="401"/>
                </a:moveTo>
                <a:cubicBezTo>
                  <a:pt x="1769" y="401"/>
                  <a:pt x="2002" y="501"/>
                  <a:pt x="2169" y="668"/>
                </a:cubicBezTo>
                <a:cubicBezTo>
                  <a:pt x="2369" y="835"/>
                  <a:pt x="2469" y="1102"/>
                  <a:pt x="2469" y="1368"/>
                </a:cubicBezTo>
                <a:cubicBezTo>
                  <a:pt x="2469" y="1935"/>
                  <a:pt x="1969" y="2369"/>
                  <a:pt x="1435" y="2369"/>
                </a:cubicBezTo>
                <a:cubicBezTo>
                  <a:pt x="1168" y="2369"/>
                  <a:pt x="935" y="2302"/>
                  <a:pt x="701" y="2102"/>
                </a:cubicBezTo>
                <a:cubicBezTo>
                  <a:pt x="501" y="1935"/>
                  <a:pt x="434" y="1669"/>
                  <a:pt x="434" y="1402"/>
                </a:cubicBezTo>
                <a:cubicBezTo>
                  <a:pt x="434" y="835"/>
                  <a:pt x="868" y="401"/>
                  <a:pt x="1468" y="401"/>
                </a:cubicBezTo>
                <a:close/>
                <a:moveTo>
                  <a:pt x="1468" y="1"/>
                </a:moveTo>
                <a:cubicBezTo>
                  <a:pt x="668" y="1"/>
                  <a:pt x="1" y="635"/>
                  <a:pt x="1" y="1435"/>
                </a:cubicBezTo>
                <a:cubicBezTo>
                  <a:pt x="1" y="1802"/>
                  <a:pt x="134" y="2136"/>
                  <a:pt x="434" y="2436"/>
                </a:cubicBezTo>
                <a:cubicBezTo>
                  <a:pt x="701" y="2669"/>
                  <a:pt x="1101" y="2836"/>
                  <a:pt x="1468" y="2836"/>
                </a:cubicBezTo>
                <a:cubicBezTo>
                  <a:pt x="2269" y="2836"/>
                  <a:pt x="2936" y="2236"/>
                  <a:pt x="2936" y="1435"/>
                </a:cubicBezTo>
                <a:cubicBezTo>
                  <a:pt x="2936" y="1068"/>
                  <a:pt x="2803" y="701"/>
                  <a:pt x="2502" y="434"/>
                </a:cubicBezTo>
                <a:cubicBezTo>
                  <a:pt x="2202" y="168"/>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a:off x="1288602" y="1340465"/>
            <a:ext cx="138081" cy="136504"/>
          </a:xfrm>
          <a:custGeom>
            <a:avLst/>
            <a:gdLst/>
            <a:ahLst/>
            <a:cxnLst/>
            <a:rect l="l" t="t" r="r" b="b"/>
            <a:pathLst>
              <a:path w="2903" h="2870" extrusionOk="0">
                <a:moveTo>
                  <a:pt x="1501" y="401"/>
                </a:moveTo>
                <a:cubicBezTo>
                  <a:pt x="1735" y="401"/>
                  <a:pt x="2002" y="501"/>
                  <a:pt x="2202" y="701"/>
                </a:cubicBezTo>
                <a:cubicBezTo>
                  <a:pt x="2402" y="868"/>
                  <a:pt x="2502" y="1101"/>
                  <a:pt x="2502" y="1402"/>
                </a:cubicBezTo>
                <a:cubicBezTo>
                  <a:pt x="2502" y="1935"/>
                  <a:pt x="2002" y="2402"/>
                  <a:pt x="1435" y="2402"/>
                </a:cubicBezTo>
                <a:cubicBezTo>
                  <a:pt x="1201" y="2402"/>
                  <a:pt x="934" y="2302"/>
                  <a:pt x="734" y="2102"/>
                </a:cubicBezTo>
                <a:cubicBezTo>
                  <a:pt x="534" y="1935"/>
                  <a:pt x="434" y="1702"/>
                  <a:pt x="434" y="1402"/>
                </a:cubicBezTo>
                <a:cubicBezTo>
                  <a:pt x="434" y="835"/>
                  <a:pt x="901" y="401"/>
                  <a:pt x="1501" y="401"/>
                </a:cubicBezTo>
                <a:close/>
                <a:moveTo>
                  <a:pt x="1468" y="1"/>
                </a:moveTo>
                <a:cubicBezTo>
                  <a:pt x="667" y="1"/>
                  <a:pt x="0" y="634"/>
                  <a:pt x="0" y="1435"/>
                </a:cubicBezTo>
                <a:cubicBezTo>
                  <a:pt x="0" y="1802"/>
                  <a:pt x="134" y="2136"/>
                  <a:pt x="400" y="2436"/>
                </a:cubicBezTo>
                <a:cubicBezTo>
                  <a:pt x="701" y="2703"/>
                  <a:pt x="1068" y="2869"/>
                  <a:pt x="1468" y="2869"/>
                </a:cubicBezTo>
                <a:cubicBezTo>
                  <a:pt x="2235" y="2869"/>
                  <a:pt x="2902" y="2236"/>
                  <a:pt x="2902" y="1435"/>
                </a:cubicBezTo>
                <a:cubicBezTo>
                  <a:pt x="2902" y="1068"/>
                  <a:pt x="2802" y="735"/>
                  <a:pt x="2502" y="434"/>
                </a:cubicBezTo>
                <a:cubicBezTo>
                  <a:pt x="2202" y="201"/>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4" name="Google Shape;1254;p45"/>
          <p:cNvGrpSpPr/>
          <p:nvPr/>
        </p:nvGrpSpPr>
        <p:grpSpPr>
          <a:xfrm>
            <a:off x="1352274" y="1758769"/>
            <a:ext cx="606121" cy="587064"/>
            <a:chOff x="1326549" y="2089456"/>
            <a:chExt cx="606121" cy="587064"/>
          </a:xfrm>
        </p:grpSpPr>
        <p:sp>
          <p:nvSpPr>
            <p:cNvPr id="1255" name="Google Shape;1255;p45"/>
            <p:cNvSpPr/>
            <p:nvPr/>
          </p:nvSpPr>
          <p:spPr>
            <a:xfrm>
              <a:off x="1326549" y="2095877"/>
              <a:ext cx="597797" cy="567563"/>
            </a:xfrm>
            <a:custGeom>
              <a:avLst/>
              <a:gdLst/>
              <a:ahLst/>
              <a:cxnLst/>
              <a:rect l="l" t="t" r="r" b="b"/>
              <a:pathLst>
                <a:path w="12568" h="11933" extrusionOk="0">
                  <a:moveTo>
                    <a:pt x="5674" y="0"/>
                  </a:moveTo>
                  <a:cubicBezTo>
                    <a:pt x="5434" y="0"/>
                    <a:pt x="5227" y="1330"/>
                    <a:pt x="5104" y="2434"/>
                  </a:cubicBezTo>
                  <a:cubicBezTo>
                    <a:pt x="4837" y="2534"/>
                    <a:pt x="4603" y="2600"/>
                    <a:pt x="4403" y="2767"/>
                  </a:cubicBezTo>
                  <a:cubicBezTo>
                    <a:pt x="3870" y="2267"/>
                    <a:pt x="3102" y="1733"/>
                    <a:pt x="2869" y="1633"/>
                  </a:cubicBezTo>
                  <a:cubicBezTo>
                    <a:pt x="2865" y="1632"/>
                    <a:pt x="2861" y="1632"/>
                    <a:pt x="2858" y="1632"/>
                  </a:cubicBezTo>
                  <a:cubicBezTo>
                    <a:pt x="2616" y="1632"/>
                    <a:pt x="3074" y="2713"/>
                    <a:pt x="3436" y="3534"/>
                  </a:cubicBezTo>
                  <a:cubicBezTo>
                    <a:pt x="3269" y="3701"/>
                    <a:pt x="3136" y="3901"/>
                    <a:pt x="3036" y="4101"/>
                  </a:cubicBezTo>
                  <a:cubicBezTo>
                    <a:pt x="3036" y="4135"/>
                    <a:pt x="2969" y="4135"/>
                    <a:pt x="2969" y="4201"/>
                  </a:cubicBezTo>
                  <a:cubicBezTo>
                    <a:pt x="2171" y="4081"/>
                    <a:pt x="1321" y="3995"/>
                    <a:pt x="786" y="3995"/>
                  </a:cubicBezTo>
                  <a:cubicBezTo>
                    <a:pt x="583" y="3995"/>
                    <a:pt x="426" y="4007"/>
                    <a:pt x="334" y="4035"/>
                  </a:cubicBezTo>
                  <a:cubicBezTo>
                    <a:pt x="0" y="4101"/>
                    <a:pt x="1301" y="4869"/>
                    <a:pt x="2602" y="5536"/>
                  </a:cubicBezTo>
                  <a:cubicBezTo>
                    <a:pt x="2602" y="5769"/>
                    <a:pt x="2602" y="6036"/>
                    <a:pt x="2635" y="6236"/>
                  </a:cubicBezTo>
                  <a:cubicBezTo>
                    <a:pt x="1801" y="6870"/>
                    <a:pt x="634" y="8038"/>
                    <a:pt x="501" y="8404"/>
                  </a:cubicBezTo>
                  <a:cubicBezTo>
                    <a:pt x="477" y="8481"/>
                    <a:pt x="550" y="8514"/>
                    <a:pt x="691" y="8514"/>
                  </a:cubicBezTo>
                  <a:cubicBezTo>
                    <a:pt x="1160" y="8514"/>
                    <a:pt x="2379" y="8153"/>
                    <a:pt x="3303" y="7871"/>
                  </a:cubicBezTo>
                  <a:cubicBezTo>
                    <a:pt x="3503" y="8138"/>
                    <a:pt x="3803" y="8438"/>
                    <a:pt x="4103" y="8638"/>
                  </a:cubicBezTo>
                  <a:cubicBezTo>
                    <a:pt x="4003" y="9639"/>
                    <a:pt x="4237" y="11473"/>
                    <a:pt x="4437" y="11874"/>
                  </a:cubicBezTo>
                  <a:cubicBezTo>
                    <a:pt x="4457" y="11914"/>
                    <a:pt x="4482" y="11932"/>
                    <a:pt x="4513" y="11932"/>
                  </a:cubicBezTo>
                  <a:cubicBezTo>
                    <a:pt x="4787" y="11932"/>
                    <a:pt x="5451" y="10422"/>
                    <a:pt x="5871" y="9372"/>
                  </a:cubicBezTo>
                  <a:cubicBezTo>
                    <a:pt x="5960" y="9381"/>
                    <a:pt x="6052" y="9385"/>
                    <a:pt x="6145" y="9385"/>
                  </a:cubicBezTo>
                  <a:cubicBezTo>
                    <a:pt x="6399" y="9385"/>
                    <a:pt x="6661" y="9354"/>
                    <a:pt x="6905" y="9305"/>
                  </a:cubicBezTo>
                  <a:cubicBezTo>
                    <a:pt x="7305" y="9939"/>
                    <a:pt x="7906" y="10639"/>
                    <a:pt x="8106" y="10739"/>
                  </a:cubicBezTo>
                  <a:cubicBezTo>
                    <a:pt x="8117" y="10747"/>
                    <a:pt x="8127" y="10750"/>
                    <a:pt x="8135" y="10750"/>
                  </a:cubicBezTo>
                  <a:cubicBezTo>
                    <a:pt x="8288" y="10750"/>
                    <a:pt x="8130" y="9692"/>
                    <a:pt x="7973" y="8871"/>
                  </a:cubicBezTo>
                  <a:cubicBezTo>
                    <a:pt x="8273" y="8705"/>
                    <a:pt x="8540" y="8438"/>
                    <a:pt x="8773" y="8204"/>
                  </a:cubicBezTo>
                  <a:cubicBezTo>
                    <a:pt x="9590" y="8422"/>
                    <a:pt x="10763" y="8640"/>
                    <a:pt x="11348" y="8640"/>
                  </a:cubicBezTo>
                  <a:cubicBezTo>
                    <a:pt x="11479" y="8640"/>
                    <a:pt x="11581" y="8629"/>
                    <a:pt x="11642" y="8605"/>
                  </a:cubicBezTo>
                  <a:cubicBezTo>
                    <a:pt x="12009" y="8471"/>
                    <a:pt x="10574" y="7404"/>
                    <a:pt x="9574" y="6637"/>
                  </a:cubicBezTo>
                  <a:cubicBezTo>
                    <a:pt x="9640" y="6270"/>
                    <a:pt x="9674" y="5936"/>
                    <a:pt x="9640" y="5569"/>
                  </a:cubicBezTo>
                  <a:cubicBezTo>
                    <a:pt x="10808" y="5035"/>
                    <a:pt x="12242" y="4235"/>
                    <a:pt x="12476" y="3935"/>
                  </a:cubicBezTo>
                  <a:cubicBezTo>
                    <a:pt x="12568" y="3831"/>
                    <a:pt x="12395" y="3791"/>
                    <a:pt x="12063" y="3791"/>
                  </a:cubicBezTo>
                  <a:cubicBezTo>
                    <a:pt x="11431" y="3791"/>
                    <a:pt x="10223" y="3937"/>
                    <a:pt x="9173" y="4068"/>
                  </a:cubicBezTo>
                  <a:cubicBezTo>
                    <a:pt x="8973" y="3734"/>
                    <a:pt x="8773" y="3434"/>
                    <a:pt x="8473" y="3201"/>
                  </a:cubicBezTo>
                  <a:cubicBezTo>
                    <a:pt x="8740" y="2467"/>
                    <a:pt x="9007" y="1133"/>
                    <a:pt x="8940" y="866"/>
                  </a:cubicBezTo>
                  <a:cubicBezTo>
                    <a:pt x="8933" y="833"/>
                    <a:pt x="8914" y="819"/>
                    <a:pt x="8887" y="819"/>
                  </a:cubicBezTo>
                  <a:cubicBezTo>
                    <a:pt x="8657" y="819"/>
                    <a:pt x="7782" y="1849"/>
                    <a:pt x="7305" y="2534"/>
                  </a:cubicBezTo>
                  <a:cubicBezTo>
                    <a:pt x="7105" y="2434"/>
                    <a:pt x="6905" y="2400"/>
                    <a:pt x="6705" y="2367"/>
                  </a:cubicBezTo>
                  <a:cubicBezTo>
                    <a:pt x="6438" y="1399"/>
                    <a:pt x="5971" y="265"/>
                    <a:pt x="5738" y="32"/>
                  </a:cubicBezTo>
                  <a:cubicBezTo>
                    <a:pt x="5716" y="10"/>
                    <a:pt x="5695" y="0"/>
                    <a:pt x="5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5"/>
            <p:cNvSpPr/>
            <p:nvPr/>
          </p:nvSpPr>
          <p:spPr>
            <a:xfrm>
              <a:off x="1326549" y="2089456"/>
              <a:ext cx="606121" cy="587064"/>
            </a:xfrm>
            <a:custGeom>
              <a:avLst/>
              <a:gdLst/>
              <a:ahLst/>
              <a:cxnLst/>
              <a:rect l="l" t="t" r="r" b="b"/>
              <a:pathLst>
                <a:path w="12743" h="12343" extrusionOk="0">
                  <a:moveTo>
                    <a:pt x="3369" y="7872"/>
                  </a:moveTo>
                  <a:cubicBezTo>
                    <a:pt x="3379" y="7872"/>
                    <a:pt x="3388" y="7873"/>
                    <a:pt x="3396" y="7874"/>
                  </a:cubicBezTo>
                  <a:lnTo>
                    <a:pt x="3396" y="7874"/>
                  </a:lnTo>
                  <a:cubicBezTo>
                    <a:pt x="3398" y="7874"/>
                    <a:pt x="3400" y="7873"/>
                    <a:pt x="3403" y="7872"/>
                  </a:cubicBezTo>
                  <a:close/>
                  <a:moveTo>
                    <a:pt x="5738" y="434"/>
                  </a:moveTo>
                  <a:cubicBezTo>
                    <a:pt x="5938" y="834"/>
                    <a:pt x="6271" y="1668"/>
                    <a:pt x="6538" y="2535"/>
                  </a:cubicBezTo>
                  <a:cubicBezTo>
                    <a:pt x="6538" y="2602"/>
                    <a:pt x="6605" y="2702"/>
                    <a:pt x="6705" y="2702"/>
                  </a:cubicBezTo>
                  <a:cubicBezTo>
                    <a:pt x="6905" y="2702"/>
                    <a:pt x="7072" y="2735"/>
                    <a:pt x="7272" y="2835"/>
                  </a:cubicBezTo>
                  <a:cubicBezTo>
                    <a:pt x="7372" y="2835"/>
                    <a:pt x="7472" y="2835"/>
                    <a:pt x="7539" y="2735"/>
                  </a:cubicBezTo>
                  <a:cubicBezTo>
                    <a:pt x="8273" y="1835"/>
                    <a:pt x="8640" y="1401"/>
                    <a:pt x="8806" y="1234"/>
                  </a:cubicBezTo>
                  <a:lnTo>
                    <a:pt x="8806" y="1234"/>
                  </a:lnTo>
                  <a:cubicBezTo>
                    <a:pt x="8773" y="1701"/>
                    <a:pt x="8606" y="2602"/>
                    <a:pt x="8373" y="3202"/>
                  </a:cubicBezTo>
                  <a:cubicBezTo>
                    <a:pt x="8306" y="3269"/>
                    <a:pt x="8306" y="3402"/>
                    <a:pt x="8406" y="3436"/>
                  </a:cubicBezTo>
                  <a:cubicBezTo>
                    <a:pt x="8640" y="3703"/>
                    <a:pt x="8907" y="4003"/>
                    <a:pt x="9073" y="4270"/>
                  </a:cubicBezTo>
                  <a:cubicBezTo>
                    <a:pt x="9107" y="4336"/>
                    <a:pt x="9207" y="4370"/>
                    <a:pt x="9273" y="4370"/>
                  </a:cubicBezTo>
                  <a:cubicBezTo>
                    <a:pt x="10574" y="4203"/>
                    <a:pt x="11542" y="4103"/>
                    <a:pt x="12075" y="4103"/>
                  </a:cubicBezTo>
                  <a:lnTo>
                    <a:pt x="12142" y="4103"/>
                  </a:lnTo>
                  <a:cubicBezTo>
                    <a:pt x="11709" y="4437"/>
                    <a:pt x="10608" y="5037"/>
                    <a:pt x="9607" y="5504"/>
                  </a:cubicBezTo>
                  <a:cubicBezTo>
                    <a:pt x="9540" y="5537"/>
                    <a:pt x="9474" y="5604"/>
                    <a:pt x="9474" y="5704"/>
                  </a:cubicBezTo>
                  <a:cubicBezTo>
                    <a:pt x="9540" y="6071"/>
                    <a:pt x="9474" y="6405"/>
                    <a:pt x="9407" y="6738"/>
                  </a:cubicBezTo>
                  <a:cubicBezTo>
                    <a:pt x="9407" y="6838"/>
                    <a:pt x="9407" y="6905"/>
                    <a:pt x="9474" y="6938"/>
                  </a:cubicBezTo>
                  <a:cubicBezTo>
                    <a:pt x="10775" y="7906"/>
                    <a:pt x="11275" y="8373"/>
                    <a:pt x="11442" y="8573"/>
                  </a:cubicBezTo>
                  <a:lnTo>
                    <a:pt x="11408" y="8573"/>
                  </a:lnTo>
                  <a:cubicBezTo>
                    <a:pt x="10875" y="8573"/>
                    <a:pt x="9640" y="8406"/>
                    <a:pt x="8873" y="8173"/>
                  </a:cubicBezTo>
                  <a:cubicBezTo>
                    <a:pt x="8842" y="8152"/>
                    <a:pt x="8814" y="8144"/>
                    <a:pt x="8789" y="8144"/>
                  </a:cubicBezTo>
                  <a:cubicBezTo>
                    <a:pt x="8732" y="8144"/>
                    <a:pt x="8686" y="8183"/>
                    <a:pt x="8640" y="8206"/>
                  </a:cubicBezTo>
                  <a:cubicBezTo>
                    <a:pt x="8440" y="8439"/>
                    <a:pt x="8173" y="8673"/>
                    <a:pt x="7906" y="8840"/>
                  </a:cubicBezTo>
                  <a:cubicBezTo>
                    <a:pt x="7872" y="8873"/>
                    <a:pt x="7806" y="8940"/>
                    <a:pt x="7806" y="9040"/>
                  </a:cubicBezTo>
                  <a:cubicBezTo>
                    <a:pt x="7973" y="9874"/>
                    <a:pt x="8039" y="10341"/>
                    <a:pt x="8039" y="10541"/>
                  </a:cubicBezTo>
                  <a:cubicBezTo>
                    <a:pt x="7772" y="10274"/>
                    <a:pt x="7405" y="9840"/>
                    <a:pt x="7072" y="9340"/>
                  </a:cubicBezTo>
                  <a:cubicBezTo>
                    <a:pt x="7005" y="9240"/>
                    <a:pt x="6938" y="9240"/>
                    <a:pt x="6872" y="9240"/>
                  </a:cubicBezTo>
                  <a:cubicBezTo>
                    <a:pt x="6642" y="9263"/>
                    <a:pt x="6412" y="9302"/>
                    <a:pt x="6181" y="9302"/>
                  </a:cubicBezTo>
                  <a:cubicBezTo>
                    <a:pt x="6078" y="9302"/>
                    <a:pt x="5974" y="9294"/>
                    <a:pt x="5871" y="9273"/>
                  </a:cubicBezTo>
                  <a:cubicBezTo>
                    <a:pt x="5771" y="9273"/>
                    <a:pt x="5704" y="9340"/>
                    <a:pt x="5638" y="9407"/>
                  </a:cubicBezTo>
                  <a:cubicBezTo>
                    <a:pt x="5037" y="11008"/>
                    <a:pt x="4737" y="11575"/>
                    <a:pt x="4570" y="11775"/>
                  </a:cubicBezTo>
                  <a:cubicBezTo>
                    <a:pt x="4437" y="11241"/>
                    <a:pt x="4270" y="9740"/>
                    <a:pt x="4370" y="8873"/>
                  </a:cubicBezTo>
                  <a:cubicBezTo>
                    <a:pt x="4370" y="8840"/>
                    <a:pt x="4303" y="8740"/>
                    <a:pt x="4270" y="8706"/>
                  </a:cubicBezTo>
                  <a:cubicBezTo>
                    <a:pt x="3970" y="8506"/>
                    <a:pt x="3736" y="8239"/>
                    <a:pt x="3536" y="7939"/>
                  </a:cubicBezTo>
                  <a:cubicBezTo>
                    <a:pt x="3479" y="7910"/>
                    <a:pt x="3446" y="7882"/>
                    <a:pt x="3396" y="7874"/>
                  </a:cubicBezTo>
                  <a:lnTo>
                    <a:pt x="3396" y="7874"/>
                  </a:lnTo>
                  <a:cubicBezTo>
                    <a:pt x="2199" y="8240"/>
                    <a:pt x="1367" y="8440"/>
                    <a:pt x="934" y="8506"/>
                  </a:cubicBezTo>
                  <a:cubicBezTo>
                    <a:pt x="1234" y="8072"/>
                    <a:pt x="2135" y="7105"/>
                    <a:pt x="2902" y="6571"/>
                  </a:cubicBezTo>
                  <a:cubicBezTo>
                    <a:pt x="2969" y="6538"/>
                    <a:pt x="2969" y="6438"/>
                    <a:pt x="2969" y="6371"/>
                  </a:cubicBezTo>
                  <a:cubicBezTo>
                    <a:pt x="2936" y="6171"/>
                    <a:pt x="2936" y="5904"/>
                    <a:pt x="2936" y="5704"/>
                  </a:cubicBezTo>
                  <a:cubicBezTo>
                    <a:pt x="2936" y="5604"/>
                    <a:pt x="2902" y="5537"/>
                    <a:pt x="2802" y="5504"/>
                  </a:cubicBezTo>
                  <a:cubicBezTo>
                    <a:pt x="1601" y="4870"/>
                    <a:pt x="1068" y="4537"/>
                    <a:pt x="801" y="4370"/>
                  </a:cubicBezTo>
                  <a:lnTo>
                    <a:pt x="934" y="4370"/>
                  </a:lnTo>
                  <a:cubicBezTo>
                    <a:pt x="1435" y="4370"/>
                    <a:pt x="2235" y="4403"/>
                    <a:pt x="3069" y="4537"/>
                  </a:cubicBezTo>
                  <a:cubicBezTo>
                    <a:pt x="3136" y="4537"/>
                    <a:pt x="3236" y="4503"/>
                    <a:pt x="3269" y="4403"/>
                  </a:cubicBezTo>
                  <a:lnTo>
                    <a:pt x="3303" y="4336"/>
                  </a:lnTo>
                  <a:cubicBezTo>
                    <a:pt x="3403" y="4170"/>
                    <a:pt x="3569" y="3936"/>
                    <a:pt x="3703" y="3769"/>
                  </a:cubicBezTo>
                  <a:cubicBezTo>
                    <a:pt x="3770" y="3736"/>
                    <a:pt x="3770" y="3669"/>
                    <a:pt x="3736" y="3569"/>
                  </a:cubicBezTo>
                  <a:cubicBezTo>
                    <a:pt x="3303" y="2735"/>
                    <a:pt x="3202" y="2268"/>
                    <a:pt x="3102" y="2068"/>
                  </a:cubicBezTo>
                  <a:lnTo>
                    <a:pt x="3102" y="2068"/>
                  </a:lnTo>
                  <a:cubicBezTo>
                    <a:pt x="3403" y="2268"/>
                    <a:pt x="3903" y="2602"/>
                    <a:pt x="4303" y="3036"/>
                  </a:cubicBezTo>
                  <a:cubicBezTo>
                    <a:pt x="4362" y="3075"/>
                    <a:pt x="4409" y="3091"/>
                    <a:pt x="4458" y="3091"/>
                  </a:cubicBezTo>
                  <a:cubicBezTo>
                    <a:pt x="4493" y="3091"/>
                    <a:pt x="4529" y="3083"/>
                    <a:pt x="4570" y="3069"/>
                  </a:cubicBezTo>
                  <a:cubicBezTo>
                    <a:pt x="4770" y="2935"/>
                    <a:pt x="5037" y="2869"/>
                    <a:pt x="5237" y="2769"/>
                  </a:cubicBezTo>
                  <a:cubicBezTo>
                    <a:pt x="5271" y="2769"/>
                    <a:pt x="5371" y="2702"/>
                    <a:pt x="5371" y="2602"/>
                  </a:cubicBezTo>
                  <a:cubicBezTo>
                    <a:pt x="5537" y="1234"/>
                    <a:pt x="5638" y="701"/>
                    <a:pt x="5738" y="434"/>
                  </a:cubicBezTo>
                  <a:close/>
                  <a:moveTo>
                    <a:pt x="5638" y="0"/>
                  </a:moveTo>
                  <a:cubicBezTo>
                    <a:pt x="5437" y="0"/>
                    <a:pt x="5204" y="0"/>
                    <a:pt x="4837" y="2502"/>
                  </a:cubicBezTo>
                  <a:cubicBezTo>
                    <a:pt x="4704" y="2535"/>
                    <a:pt x="4503" y="2602"/>
                    <a:pt x="4370" y="2702"/>
                  </a:cubicBezTo>
                  <a:cubicBezTo>
                    <a:pt x="3903" y="2268"/>
                    <a:pt x="3136" y="1735"/>
                    <a:pt x="2836" y="1668"/>
                  </a:cubicBezTo>
                  <a:cubicBezTo>
                    <a:pt x="2735" y="1668"/>
                    <a:pt x="2602" y="1701"/>
                    <a:pt x="2569" y="1768"/>
                  </a:cubicBezTo>
                  <a:cubicBezTo>
                    <a:pt x="2469" y="1901"/>
                    <a:pt x="2402" y="2068"/>
                    <a:pt x="3136" y="3736"/>
                  </a:cubicBezTo>
                  <a:cubicBezTo>
                    <a:pt x="3002" y="3903"/>
                    <a:pt x="2902" y="4070"/>
                    <a:pt x="2802" y="4236"/>
                  </a:cubicBezTo>
                  <a:cubicBezTo>
                    <a:pt x="2002" y="4170"/>
                    <a:pt x="1268" y="4070"/>
                    <a:pt x="767" y="4070"/>
                  </a:cubicBezTo>
                  <a:cubicBezTo>
                    <a:pt x="567" y="4070"/>
                    <a:pt x="400" y="4070"/>
                    <a:pt x="267" y="4103"/>
                  </a:cubicBezTo>
                  <a:cubicBezTo>
                    <a:pt x="134" y="4103"/>
                    <a:pt x="67" y="4203"/>
                    <a:pt x="67" y="4336"/>
                  </a:cubicBezTo>
                  <a:cubicBezTo>
                    <a:pt x="0" y="4470"/>
                    <a:pt x="0" y="4703"/>
                    <a:pt x="2335" y="5904"/>
                  </a:cubicBezTo>
                  <a:cubicBezTo>
                    <a:pt x="2302" y="6071"/>
                    <a:pt x="2335" y="6238"/>
                    <a:pt x="2335" y="6405"/>
                  </a:cubicBezTo>
                  <a:cubicBezTo>
                    <a:pt x="1601" y="6972"/>
                    <a:pt x="434" y="8173"/>
                    <a:pt x="267" y="8606"/>
                  </a:cubicBezTo>
                  <a:cubicBezTo>
                    <a:pt x="234" y="8706"/>
                    <a:pt x="267" y="8773"/>
                    <a:pt x="300" y="8873"/>
                  </a:cubicBezTo>
                  <a:cubicBezTo>
                    <a:pt x="434" y="8973"/>
                    <a:pt x="567" y="8973"/>
                    <a:pt x="667" y="8973"/>
                  </a:cubicBezTo>
                  <a:cubicBezTo>
                    <a:pt x="1101" y="8973"/>
                    <a:pt x="1935" y="8773"/>
                    <a:pt x="3236" y="8373"/>
                  </a:cubicBezTo>
                  <a:cubicBezTo>
                    <a:pt x="3436" y="8573"/>
                    <a:pt x="3636" y="8806"/>
                    <a:pt x="3903" y="8973"/>
                  </a:cubicBezTo>
                  <a:cubicBezTo>
                    <a:pt x="3870" y="10007"/>
                    <a:pt x="4003" y="11775"/>
                    <a:pt x="4270" y="12209"/>
                  </a:cubicBezTo>
                  <a:cubicBezTo>
                    <a:pt x="4370" y="12275"/>
                    <a:pt x="4403" y="12342"/>
                    <a:pt x="4537" y="12342"/>
                  </a:cubicBezTo>
                  <a:cubicBezTo>
                    <a:pt x="4737" y="12342"/>
                    <a:pt x="4970" y="12342"/>
                    <a:pt x="5904" y="9840"/>
                  </a:cubicBezTo>
                  <a:cubicBezTo>
                    <a:pt x="5976" y="9849"/>
                    <a:pt x="6050" y="9853"/>
                    <a:pt x="6125" y="9853"/>
                  </a:cubicBezTo>
                  <a:cubicBezTo>
                    <a:pt x="6330" y="9853"/>
                    <a:pt x="6543" y="9823"/>
                    <a:pt x="6738" y="9774"/>
                  </a:cubicBezTo>
                  <a:cubicBezTo>
                    <a:pt x="7105" y="10274"/>
                    <a:pt x="7672" y="11041"/>
                    <a:pt x="7973" y="11175"/>
                  </a:cubicBezTo>
                  <a:cubicBezTo>
                    <a:pt x="8006" y="11208"/>
                    <a:pt x="8073" y="11208"/>
                    <a:pt x="8106" y="11208"/>
                  </a:cubicBezTo>
                  <a:cubicBezTo>
                    <a:pt x="8173" y="11208"/>
                    <a:pt x="8273" y="11175"/>
                    <a:pt x="8306" y="11108"/>
                  </a:cubicBezTo>
                  <a:cubicBezTo>
                    <a:pt x="8406" y="11008"/>
                    <a:pt x="8473" y="10874"/>
                    <a:pt x="8173" y="9207"/>
                  </a:cubicBezTo>
                  <a:cubicBezTo>
                    <a:pt x="8406" y="9040"/>
                    <a:pt x="8606" y="8873"/>
                    <a:pt x="8806" y="8673"/>
                  </a:cubicBezTo>
                  <a:cubicBezTo>
                    <a:pt x="9640" y="8873"/>
                    <a:pt x="10775" y="9073"/>
                    <a:pt x="11342" y="9073"/>
                  </a:cubicBezTo>
                  <a:cubicBezTo>
                    <a:pt x="11475" y="9073"/>
                    <a:pt x="11608" y="9073"/>
                    <a:pt x="11675" y="9040"/>
                  </a:cubicBezTo>
                  <a:cubicBezTo>
                    <a:pt x="11809" y="9006"/>
                    <a:pt x="11909" y="8906"/>
                    <a:pt x="11909" y="8840"/>
                  </a:cubicBezTo>
                  <a:cubicBezTo>
                    <a:pt x="11909" y="8673"/>
                    <a:pt x="11942" y="8406"/>
                    <a:pt x="9774" y="6772"/>
                  </a:cubicBezTo>
                  <a:cubicBezTo>
                    <a:pt x="9841" y="6505"/>
                    <a:pt x="9841" y="6204"/>
                    <a:pt x="9841" y="5904"/>
                  </a:cubicBezTo>
                  <a:cubicBezTo>
                    <a:pt x="11008" y="5371"/>
                    <a:pt x="12342" y="4603"/>
                    <a:pt x="12643" y="4270"/>
                  </a:cubicBezTo>
                  <a:cubicBezTo>
                    <a:pt x="12743" y="4203"/>
                    <a:pt x="12743" y="4070"/>
                    <a:pt x="12676" y="4003"/>
                  </a:cubicBezTo>
                  <a:cubicBezTo>
                    <a:pt x="12609" y="3836"/>
                    <a:pt x="12342" y="3769"/>
                    <a:pt x="11975" y="3769"/>
                  </a:cubicBezTo>
                  <a:cubicBezTo>
                    <a:pt x="11475" y="3769"/>
                    <a:pt x="10574" y="3869"/>
                    <a:pt x="9273" y="4036"/>
                  </a:cubicBezTo>
                  <a:cubicBezTo>
                    <a:pt x="9107" y="3769"/>
                    <a:pt x="8907" y="3536"/>
                    <a:pt x="8673" y="3336"/>
                  </a:cubicBezTo>
                  <a:cubicBezTo>
                    <a:pt x="8940" y="2602"/>
                    <a:pt x="9173" y="1368"/>
                    <a:pt x="9107" y="1001"/>
                  </a:cubicBezTo>
                  <a:cubicBezTo>
                    <a:pt x="9073" y="867"/>
                    <a:pt x="8973" y="767"/>
                    <a:pt x="8840" y="767"/>
                  </a:cubicBezTo>
                  <a:cubicBezTo>
                    <a:pt x="8740" y="767"/>
                    <a:pt x="8506" y="767"/>
                    <a:pt x="7172" y="2435"/>
                  </a:cubicBezTo>
                  <a:cubicBezTo>
                    <a:pt x="7072" y="2402"/>
                    <a:pt x="6938" y="2402"/>
                    <a:pt x="6805" y="2368"/>
                  </a:cubicBezTo>
                  <a:cubicBezTo>
                    <a:pt x="6605" y="1568"/>
                    <a:pt x="6138" y="367"/>
                    <a:pt x="5838" y="67"/>
                  </a:cubicBezTo>
                  <a:cubicBezTo>
                    <a:pt x="5771" y="0"/>
                    <a:pt x="5671" y="0"/>
                    <a:pt x="5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5"/>
            <p:cNvSpPr/>
            <p:nvPr/>
          </p:nvSpPr>
          <p:spPr>
            <a:xfrm>
              <a:off x="1618447" y="2259924"/>
              <a:ext cx="82573" cy="62783"/>
            </a:xfrm>
            <a:custGeom>
              <a:avLst/>
              <a:gdLst/>
              <a:ahLst/>
              <a:cxnLst/>
              <a:rect l="l" t="t" r="r" b="b"/>
              <a:pathLst>
                <a:path w="1736" h="1320" extrusionOk="0">
                  <a:moveTo>
                    <a:pt x="463" y="0"/>
                  </a:moveTo>
                  <a:cubicBezTo>
                    <a:pt x="326" y="0"/>
                    <a:pt x="234" y="19"/>
                    <a:pt x="234" y="19"/>
                  </a:cubicBezTo>
                  <a:cubicBezTo>
                    <a:pt x="101" y="52"/>
                    <a:pt x="1" y="152"/>
                    <a:pt x="68" y="285"/>
                  </a:cubicBezTo>
                  <a:cubicBezTo>
                    <a:pt x="95" y="396"/>
                    <a:pt x="146" y="461"/>
                    <a:pt x="238" y="461"/>
                  </a:cubicBezTo>
                  <a:cubicBezTo>
                    <a:pt x="257" y="461"/>
                    <a:pt x="278" y="458"/>
                    <a:pt x="301" y="452"/>
                  </a:cubicBezTo>
                  <a:cubicBezTo>
                    <a:pt x="301" y="452"/>
                    <a:pt x="400" y="422"/>
                    <a:pt x="539" y="422"/>
                  </a:cubicBezTo>
                  <a:cubicBezTo>
                    <a:pt x="655" y="422"/>
                    <a:pt x="798" y="443"/>
                    <a:pt x="935" y="519"/>
                  </a:cubicBezTo>
                  <a:cubicBezTo>
                    <a:pt x="1102" y="652"/>
                    <a:pt x="1235" y="853"/>
                    <a:pt x="1302" y="1153"/>
                  </a:cubicBezTo>
                  <a:cubicBezTo>
                    <a:pt x="1335" y="1253"/>
                    <a:pt x="1435" y="1320"/>
                    <a:pt x="1502" y="1320"/>
                  </a:cubicBezTo>
                  <a:cubicBezTo>
                    <a:pt x="1635" y="1286"/>
                    <a:pt x="1735" y="1186"/>
                    <a:pt x="1669" y="1086"/>
                  </a:cubicBezTo>
                  <a:cubicBezTo>
                    <a:pt x="1602" y="652"/>
                    <a:pt x="1435" y="352"/>
                    <a:pt x="1135" y="185"/>
                  </a:cubicBezTo>
                  <a:cubicBezTo>
                    <a:pt x="906" y="33"/>
                    <a:pt x="645" y="0"/>
                    <a:pt x="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a:off x="1529598" y="2289224"/>
              <a:ext cx="93655" cy="57265"/>
            </a:xfrm>
            <a:custGeom>
              <a:avLst/>
              <a:gdLst/>
              <a:ahLst/>
              <a:cxnLst/>
              <a:rect l="l" t="t" r="r" b="b"/>
              <a:pathLst>
                <a:path w="1969" h="1204" extrusionOk="0">
                  <a:moveTo>
                    <a:pt x="815" y="1"/>
                  </a:moveTo>
                  <a:cubicBezTo>
                    <a:pt x="447" y="1"/>
                    <a:pt x="159" y="170"/>
                    <a:pt x="134" y="170"/>
                  </a:cubicBezTo>
                  <a:cubicBezTo>
                    <a:pt x="34" y="237"/>
                    <a:pt x="1" y="370"/>
                    <a:pt x="34" y="470"/>
                  </a:cubicBezTo>
                  <a:cubicBezTo>
                    <a:pt x="108" y="519"/>
                    <a:pt x="199" y="550"/>
                    <a:pt x="268" y="550"/>
                  </a:cubicBezTo>
                  <a:cubicBezTo>
                    <a:pt x="294" y="550"/>
                    <a:pt x="317" y="546"/>
                    <a:pt x="334" y="537"/>
                  </a:cubicBezTo>
                  <a:cubicBezTo>
                    <a:pt x="334" y="537"/>
                    <a:pt x="541" y="424"/>
                    <a:pt x="785" y="424"/>
                  </a:cubicBezTo>
                  <a:cubicBezTo>
                    <a:pt x="866" y="424"/>
                    <a:pt x="952" y="437"/>
                    <a:pt x="1035" y="470"/>
                  </a:cubicBezTo>
                  <a:cubicBezTo>
                    <a:pt x="1268" y="537"/>
                    <a:pt x="1435" y="704"/>
                    <a:pt x="1502" y="1037"/>
                  </a:cubicBezTo>
                  <a:cubicBezTo>
                    <a:pt x="1535" y="1137"/>
                    <a:pt x="1635" y="1171"/>
                    <a:pt x="1702" y="1171"/>
                  </a:cubicBezTo>
                  <a:cubicBezTo>
                    <a:pt x="1702" y="1171"/>
                    <a:pt x="1769" y="1171"/>
                    <a:pt x="1802" y="1204"/>
                  </a:cubicBezTo>
                  <a:cubicBezTo>
                    <a:pt x="1869" y="1171"/>
                    <a:pt x="1969" y="1070"/>
                    <a:pt x="1936" y="937"/>
                  </a:cubicBezTo>
                  <a:cubicBezTo>
                    <a:pt x="1802" y="503"/>
                    <a:pt x="1535" y="203"/>
                    <a:pt x="1202" y="70"/>
                  </a:cubicBezTo>
                  <a:cubicBezTo>
                    <a:pt x="1068" y="20"/>
                    <a:pt x="937" y="1"/>
                    <a:pt x="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5"/>
          <p:cNvGrpSpPr/>
          <p:nvPr/>
        </p:nvGrpSpPr>
        <p:grpSpPr>
          <a:xfrm>
            <a:off x="7597580" y="3748419"/>
            <a:ext cx="606121" cy="587064"/>
            <a:chOff x="7301805" y="3420519"/>
            <a:chExt cx="606121" cy="587064"/>
          </a:xfrm>
        </p:grpSpPr>
        <p:sp>
          <p:nvSpPr>
            <p:cNvPr id="1260" name="Google Shape;1260;p45"/>
            <p:cNvSpPr/>
            <p:nvPr/>
          </p:nvSpPr>
          <p:spPr>
            <a:xfrm>
              <a:off x="7301805" y="3428510"/>
              <a:ext cx="597797" cy="567183"/>
            </a:xfrm>
            <a:custGeom>
              <a:avLst/>
              <a:gdLst/>
              <a:ahLst/>
              <a:cxnLst/>
              <a:rect l="l" t="t" r="r" b="b"/>
              <a:pathLst>
                <a:path w="12568" h="11925" extrusionOk="0">
                  <a:moveTo>
                    <a:pt x="5674" y="0"/>
                  </a:moveTo>
                  <a:cubicBezTo>
                    <a:pt x="5434" y="0"/>
                    <a:pt x="5226" y="1330"/>
                    <a:pt x="5104" y="2434"/>
                  </a:cubicBezTo>
                  <a:cubicBezTo>
                    <a:pt x="4837" y="2534"/>
                    <a:pt x="4603" y="2601"/>
                    <a:pt x="4403" y="2767"/>
                  </a:cubicBezTo>
                  <a:cubicBezTo>
                    <a:pt x="3870" y="2267"/>
                    <a:pt x="3102" y="1733"/>
                    <a:pt x="2869" y="1667"/>
                  </a:cubicBezTo>
                  <a:cubicBezTo>
                    <a:pt x="2861" y="1665"/>
                    <a:pt x="2854" y="1664"/>
                    <a:pt x="2847" y="1664"/>
                  </a:cubicBezTo>
                  <a:cubicBezTo>
                    <a:pt x="2629" y="1664"/>
                    <a:pt x="3080" y="2725"/>
                    <a:pt x="3436" y="3535"/>
                  </a:cubicBezTo>
                  <a:cubicBezTo>
                    <a:pt x="3269" y="3701"/>
                    <a:pt x="3136" y="3902"/>
                    <a:pt x="3036" y="4102"/>
                  </a:cubicBezTo>
                  <a:cubicBezTo>
                    <a:pt x="3036" y="4168"/>
                    <a:pt x="2969" y="4168"/>
                    <a:pt x="2969" y="4202"/>
                  </a:cubicBezTo>
                  <a:cubicBezTo>
                    <a:pt x="2147" y="4081"/>
                    <a:pt x="1307" y="3995"/>
                    <a:pt x="781" y="3995"/>
                  </a:cubicBezTo>
                  <a:cubicBezTo>
                    <a:pt x="581" y="3995"/>
                    <a:pt x="426" y="4007"/>
                    <a:pt x="334" y="4035"/>
                  </a:cubicBezTo>
                  <a:cubicBezTo>
                    <a:pt x="0" y="4102"/>
                    <a:pt x="1301" y="4869"/>
                    <a:pt x="2602" y="5536"/>
                  </a:cubicBezTo>
                  <a:cubicBezTo>
                    <a:pt x="2602" y="5770"/>
                    <a:pt x="2602" y="6036"/>
                    <a:pt x="2635" y="6237"/>
                  </a:cubicBezTo>
                  <a:cubicBezTo>
                    <a:pt x="1801" y="6870"/>
                    <a:pt x="634" y="8038"/>
                    <a:pt x="501" y="8405"/>
                  </a:cubicBezTo>
                  <a:cubicBezTo>
                    <a:pt x="477" y="8482"/>
                    <a:pt x="550" y="8514"/>
                    <a:pt x="691" y="8514"/>
                  </a:cubicBezTo>
                  <a:cubicBezTo>
                    <a:pt x="1159" y="8514"/>
                    <a:pt x="2379" y="8153"/>
                    <a:pt x="3303" y="7871"/>
                  </a:cubicBezTo>
                  <a:cubicBezTo>
                    <a:pt x="3503" y="8171"/>
                    <a:pt x="3803" y="8438"/>
                    <a:pt x="4103" y="8672"/>
                  </a:cubicBezTo>
                  <a:cubicBezTo>
                    <a:pt x="4003" y="9672"/>
                    <a:pt x="4237" y="11507"/>
                    <a:pt x="4437" y="11874"/>
                  </a:cubicBezTo>
                  <a:cubicBezTo>
                    <a:pt x="4462" y="11909"/>
                    <a:pt x="4491" y="11925"/>
                    <a:pt x="4523" y="11925"/>
                  </a:cubicBezTo>
                  <a:cubicBezTo>
                    <a:pt x="4834" y="11925"/>
                    <a:pt x="5448" y="10430"/>
                    <a:pt x="5871" y="9372"/>
                  </a:cubicBezTo>
                  <a:cubicBezTo>
                    <a:pt x="5969" y="9382"/>
                    <a:pt x="6069" y="9386"/>
                    <a:pt x="6171" y="9386"/>
                  </a:cubicBezTo>
                  <a:cubicBezTo>
                    <a:pt x="6417" y="9386"/>
                    <a:pt x="6669" y="9362"/>
                    <a:pt x="6905" y="9339"/>
                  </a:cubicBezTo>
                  <a:cubicBezTo>
                    <a:pt x="7305" y="9939"/>
                    <a:pt x="7906" y="10673"/>
                    <a:pt x="8106" y="10740"/>
                  </a:cubicBezTo>
                  <a:cubicBezTo>
                    <a:pt x="8117" y="10747"/>
                    <a:pt x="8127" y="10751"/>
                    <a:pt x="8135" y="10751"/>
                  </a:cubicBezTo>
                  <a:cubicBezTo>
                    <a:pt x="8288" y="10751"/>
                    <a:pt x="8130" y="9692"/>
                    <a:pt x="7973" y="8872"/>
                  </a:cubicBezTo>
                  <a:cubicBezTo>
                    <a:pt x="8273" y="8705"/>
                    <a:pt x="8506" y="8438"/>
                    <a:pt x="8773" y="8205"/>
                  </a:cubicBezTo>
                  <a:cubicBezTo>
                    <a:pt x="9576" y="8445"/>
                    <a:pt x="10722" y="8643"/>
                    <a:pt x="11316" y="8643"/>
                  </a:cubicBezTo>
                  <a:cubicBezTo>
                    <a:pt x="11463" y="8643"/>
                    <a:pt x="11576" y="8631"/>
                    <a:pt x="11642" y="8605"/>
                  </a:cubicBezTo>
                  <a:cubicBezTo>
                    <a:pt x="12009" y="8505"/>
                    <a:pt x="10574" y="7404"/>
                    <a:pt x="9574" y="6670"/>
                  </a:cubicBezTo>
                  <a:cubicBezTo>
                    <a:pt x="9640" y="6270"/>
                    <a:pt x="9674" y="5936"/>
                    <a:pt x="9640" y="5569"/>
                  </a:cubicBezTo>
                  <a:cubicBezTo>
                    <a:pt x="10808" y="5036"/>
                    <a:pt x="12242" y="4235"/>
                    <a:pt x="12476" y="3935"/>
                  </a:cubicBezTo>
                  <a:cubicBezTo>
                    <a:pt x="12568" y="3843"/>
                    <a:pt x="12393" y="3806"/>
                    <a:pt x="12060" y="3806"/>
                  </a:cubicBezTo>
                  <a:cubicBezTo>
                    <a:pt x="11427" y="3806"/>
                    <a:pt x="10222" y="3937"/>
                    <a:pt x="9173" y="4068"/>
                  </a:cubicBezTo>
                  <a:cubicBezTo>
                    <a:pt x="8973" y="3735"/>
                    <a:pt x="8773" y="3435"/>
                    <a:pt x="8473" y="3201"/>
                  </a:cubicBezTo>
                  <a:cubicBezTo>
                    <a:pt x="8740" y="2501"/>
                    <a:pt x="9007" y="1166"/>
                    <a:pt x="8940" y="866"/>
                  </a:cubicBezTo>
                  <a:cubicBezTo>
                    <a:pt x="8933" y="834"/>
                    <a:pt x="8914" y="819"/>
                    <a:pt x="8887" y="819"/>
                  </a:cubicBezTo>
                  <a:cubicBezTo>
                    <a:pt x="8657" y="819"/>
                    <a:pt x="7782" y="1849"/>
                    <a:pt x="7305" y="2534"/>
                  </a:cubicBezTo>
                  <a:cubicBezTo>
                    <a:pt x="7105" y="2434"/>
                    <a:pt x="6905" y="2401"/>
                    <a:pt x="6705" y="2367"/>
                  </a:cubicBezTo>
                  <a:cubicBezTo>
                    <a:pt x="6438" y="1400"/>
                    <a:pt x="5971" y="266"/>
                    <a:pt x="5738" y="32"/>
                  </a:cubicBezTo>
                  <a:cubicBezTo>
                    <a:pt x="5716" y="11"/>
                    <a:pt x="5695" y="0"/>
                    <a:pt x="5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7301805" y="3420519"/>
              <a:ext cx="606121" cy="587064"/>
            </a:xfrm>
            <a:custGeom>
              <a:avLst/>
              <a:gdLst/>
              <a:ahLst/>
              <a:cxnLst/>
              <a:rect l="l" t="t" r="r" b="b"/>
              <a:pathLst>
                <a:path w="12743" h="12343" extrusionOk="0">
                  <a:moveTo>
                    <a:pt x="3369" y="7906"/>
                  </a:moveTo>
                  <a:cubicBezTo>
                    <a:pt x="3379" y="7906"/>
                    <a:pt x="3388" y="7906"/>
                    <a:pt x="3396" y="7908"/>
                  </a:cubicBezTo>
                  <a:lnTo>
                    <a:pt x="3396" y="7908"/>
                  </a:lnTo>
                  <a:cubicBezTo>
                    <a:pt x="3398" y="7907"/>
                    <a:pt x="3400" y="7906"/>
                    <a:pt x="3403" y="7906"/>
                  </a:cubicBezTo>
                  <a:close/>
                  <a:moveTo>
                    <a:pt x="5738" y="467"/>
                  </a:moveTo>
                  <a:cubicBezTo>
                    <a:pt x="5938" y="867"/>
                    <a:pt x="6271" y="1701"/>
                    <a:pt x="6538" y="2569"/>
                  </a:cubicBezTo>
                  <a:cubicBezTo>
                    <a:pt x="6538" y="2669"/>
                    <a:pt x="6605" y="2735"/>
                    <a:pt x="6705" y="2735"/>
                  </a:cubicBezTo>
                  <a:cubicBezTo>
                    <a:pt x="6905" y="2735"/>
                    <a:pt x="7072" y="2769"/>
                    <a:pt x="7272" y="2869"/>
                  </a:cubicBezTo>
                  <a:cubicBezTo>
                    <a:pt x="7372" y="2869"/>
                    <a:pt x="7472" y="2869"/>
                    <a:pt x="7539" y="2769"/>
                  </a:cubicBezTo>
                  <a:cubicBezTo>
                    <a:pt x="8273" y="1868"/>
                    <a:pt x="8640" y="1434"/>
                    <a:pt x="8806" y="1268"/>
                  </a:cubicBezTo>
                  <a:lnTo>
                    <a:pt x="8806" y="1268"/>
                  </a:lnTo>
                  <a:cubicBezTo>
                    <a:pt x="8773" y="1735"/>
                    <a:pt x="8606" y="2669"/>
                    <a:pt x="8373" y="3236"/>
                  </a:cubicBezTo>
                  <a:cubicBezTo>
                    <a:pt x="8306" y="3336"/>
                    <a:pt x="8306" y="3436"/>
                    <a:pt x="8406" y="3503"/>
                  </a:cubicBezTo>
                  <a:cubicBezTo>
                    <a:pt x="8640" y="3736"/>
                    <a:pt x="8907" y="4036"/>
                    <a:pt x="9073" y="4336"/>
                  </a:cubicBezTo>
                  <a:cubicBezTo>
                    <a:pt x="9107" y="4370"/>
                    <a:pt x="9207" y="4403"/>
                    <a:pt x="9273" y="4403"/>
                  </a:cubicBezTo>
                  <a:cubicBezTo>
                    <a:pt x="10574" y="4236"/>
                    <a:pt x="11542" y="4170"/>
                    <a:pt x="12075" y="4170"/>
                  </a:cubicBezTo>
                  <a:lnTo>
                    <a:pt x="12142" y="4170"/>
                  </a:lnTo>
                  <a:cubicBezTo>
                    <a:pt x="11709" y="4503"/>
                    <a:pt x="10608" y="5070"/>
                    <a:pt x="9607" y="5537"/>
                  </a:cubicBezTo>
                  <a:cubicBezTo>
                    <a:pt x="9540" y="5571"/>
                    <a:pt x="9474" y="5671"/>
                    <a:pt x="9474" y="5737"/>
                  </a:cubicBezTo>
                  <a:cubicBezTo>
                    <a:pt x="9540" y="6104"/>
                    <a:pt x="9474" y="6438"/>
                    <a:pt x="9407" y="6772"/>
                  </a:cubicBezTo>
                  <a:cubicBezTo>
                    <a:pt x="9407" y="6872"/>
                    <a:pt x="9407" y="6938"/>
                    <a:pt x="9474" y="7005"/>
                  </a:cubicBezTo>
                  <a:cubicBezTo>
                    <a:pt x="10775" y="7939"/>
                    <a:pt x="11275" y="8406"/>
                    <a:pt x="11442" y="8606"/>
                  </a:cubicBezTo>
                  <a:cubicBezTo>
                    <a:pt x="11379" y="8614"/>
                    <a:pt x="11305" y="8618"/>
                    <a:pt x="11224" y="8618"/>
                  </a:cubicBezTo>
                  <a:cubicBezTo>
                    <a:pt x="10616" y="8618"/>
                    <a:pt x="9550" y="8412"/>
                    <a:pt x="8873" y="8206"/>
                  </a:cubicBezTo>
                  <a:cubicBezTo>
                    <a:pt x="8844" y="8196"/>
                    <a:pt x="8817" y="8192"/>
                    <a:pt x="8793" y="8192"/>
                  </a:cubicBezTo>
                  <a:cubicBezTo>
                    <a:pt x="8734" y="8192"/>
                    <a:pt x="8687" y="8216"/>
                    <a:pt x="8640" y="8239"/>
                  </a:cubicBezTo>
                  <a:cubicBezTo>
                    <a:pt x="8440" y="8506"/>
                    <a:pt x="8173" y="8706"/>
                    <a:pt x="7906" y="8873"/>
                  </a:cubicBezTo>
                  <a:cubicBezTo>
                    <a:pt x="7872" y="8906"/>
                    <a:pt x="7806" y="9006"/>
                    <a:pt x="7806" y="9073"/>
                  </a:cubicBezTo>
                  <a:cubicBezTo>
                    <a:pt x="7973" y="9907"/>
                    <a:pt x="8039" y="10374"/>
                    <a:pt x="8039" y="10574"/>
                  </a:cubicBezTo>
                  <a:cubicBezTo>
                    <a:pt x="7772" y="10341"/>
                    <a:pt x="7405" y="9874"/>
                    <a:pt x="7072" y="9373"/>
                  </a:cubicBezTo>
                  <a:cubicBezTo>
                    <a:pt x="7005" y="9273"/>
                    <a:pt x="6938" y="9273"/>
                    <a:pt x="6838" y="9273"/>
                  </a:cubicBezTo>
                  <a:cubicBezTo>
                    <a:pt x="6619" y="9322"/>
                    <a:pt x="6381" y="9353"/>
                    <a:pt x="6139" y="9353"/>
                  </a:cubicBezTo>
                  <a:cubicBezTo>
                    <a:pt x="6050" y="9353"/>
                    <a:pt x="5960" y="9349"/>
                    <a:pt x="5871" y="9340"/>
                  </a:cubicBezTo>
                  <a:cubicBezTo>
                    <a:pt x="5771" y="9340"/>
                    <a:pt x="5704" y="9373"/>
                    <a:pt x="5638" y="9440"/>
                  </a:cubicBezTo>
                  <a:cubicBezTo>
                    <a:pt x="5037" y="11041"/>
                    <a:pt x="4737" y="11608"/>
                    <a:pt x="4570" y="11842"/>
                  </a:cubicBezTo>
                  <a:cubicBezTo>
                    <a:pt x="4437" y="11275"/>
                    <a:pt x="4270" y="9774"/>
                    <a:pt x="4337" y="8906"/>
                  </a:cubicBezTo>
                  <a:cubicBezTo>
                    <a:pt x="4337" y="8873"/>
                    <a:pt x="4303" y="8773"/>
                    <a:pt x="4270" y="8740"/>
                  </a:cubicBezTo>
                  <a:cubicBezTo>
                    <a:pt x="3970" y="8539"/>
                    <a:pt x="3736" y="8273"/>
                    <a:pt x="3503" y="7972"/>
                  </a:cubicBezTo>
                  <a:cubicBezTo>
                    <a:pt x="3474" y="7944"/>
                    <a:pt x="3446" y="7915"/>
                    <a:pt x="3396" y="7908"/>
                  </a:cubicBezTo>
                  <a:lnTo>
                    <a:pt x="3396" y="7908"/>
                  </a:lnTo>
                  <a:cubicBezTo>
                    <a:pt x="2199" y="8273"/>
                    <a:pt x="1367" y="8473"/>
                    <a:pt x="934" y="8539"/>
                  </a:cubicBezTo>
                  <a:cubicBezTo>
                    <a:pt x="1234" y="8106"/>
                    <a:pt x="2135" y="7138"/>
                    <a:pt x="2902" y="6605"/>
                  </a:cubicBezTo>
                  <a:cubicBezTo>
                    <a:pt x="2969" y="6571"/>
                    <a:pt x="2969" y="6471"/>
                    <a:pt x="2969" y="6405"/>
                  </a:cubicBezTo>
                  <a:cubicBezTo>
                    <a:pt x="2936" y="6204"/>
                    <a:pt x="2936" y="5938"/>
                    <a:pt x="2936" y="5737"/>
                  </a:cubicBezTo>
                  <a:cubicBezTo>
                    <a:pt x="2936" y="5637"/>
                    <a:pt x="2902" y="5571"/>
                    <a:pt x="2802" y="5537"/>
                  </a:cubicBezTo>
                  <a:cubicBezTo>
                    <a:pt x="1601" y="4904"/>
                    <a:pt x="1068" y="4570"/>
                    <a:pt x="801" y="4403"/>
                  </a:cubicBezTo>
                  <a:lnTo>
                    <a:pt x="934" y="4403"/>
                  </a:lnTo>
                  <a:cubicBezTo>
                    <a:pt x="1435" y="4403"/>
                    <a:pt x="2235" y="4437"/>
                    <a:pt x="3069" y="4570"/>
                  </a:cubicBezTo>
                  <a:cubicBezTo>
                    <a:pt x="3136" y="4570"/>
                    <a:pt x="3236" y="4537"/>
                    <a:pt x="3269" y="4437"/>
                  </a:cubicBezTo>
                  <a:lnTo>
                    <a:pt x="3303" y="4370"/>
                  </a:lnTo>
                  <a:cubicBezTo>
                    <a:pt x="3403" y="4203"/>
                    <a:pt x="3569" y="3970"/>
                    <a:pt x="3703" y="3803"/>
                  </a:cubicBezTo>
                  <a:cubicBezTo>
                    <a:pt x="3770" y="3769"/>
                    <a:pt x="3770" y="3703"/>
                    <a:pt x="3736" y="3603"/>
                  </a:cubicBezTo>
                  <a:cubicBezTo>
                    <a:pt x="3303" y="2769"/>
                    <a:pt x="3202" y="2302"/>
                    <a:pt x="3102" y="2102"/>
                  </a:cubicBezTo>
                  <a:lnTo>
                    <a:pt x="3102" y="2102"/>
                  </a:lnTo>
                  <a:cubicBezTo>
                    <a:pt x="3403" y="2302"/>
                    <a:pt x="3903" y="2635"/>
                    <a:pt x="4303" y="3069"/>
                  </a:cubicBezTo>
                  <a:cubicBezTo>
                    <a:pt x="4362" y="3108"/>
                    <a:pt x="4409" y="3124"/>
                    <a:pt x="4458" y="3124"/>
                  </a:cubicBezTo>
                  <a:cubicBezTo>
                    <a:pt x="4493" y="3124"/>
                    <a:pt x="4529" y="3116"/>
                    <a:pt x="4570" y="3102"/>
                  </a:cubicBezTo>
                  <a:cubicBezTo>
                    <a:pt x="4770" y="2969"/>
                    <a:pt x="5037" y="2902"/>
                    <a:pt x="5237" y="2802"/>
                  </a:cubicBezTo>
                  <a:cubicBezTo>
                    <a:pt x="5271" y="2802"/>
                    <a:pt x="5371" y="2735"/>
                    <a:pt x="5371" y="2635"/>
                  </a:cubicBezTo>
                  <a:cubicBezTo>
                    <a:pt x="5537" y="1268"/>
                    <a:pt x="5638" y="734"/>
                    <a:pt x="5738" y="467"/>
                  </a:cubicBezTo>
                  <a:close/>
                  <a:moveTo>
                    <a:pt x="5638" y="0"/>
                  </a:moveTo>
                  <a:cubicBezTo>
                    <a:pt x="5437" y="0"/>
                    <a:pt x="5171" y="0"/>
                    <a:pt x="4837" y="2502"/>
                  </a:cubicBezTo>
                  <a:cubicBezTo>
                    <a:pt x="4704" y="2535"/>
                    <a:pt x="4503" y="2602"/>
                    <a:pt x="4337" y="2702"/>
                  </a:cubicBezTo>
                  <a:cubicBezTo>
                    <a:pt x="3903" y="2268"/>
                    <a:pt x="3136" y="1735"/>
                    <a:pt x="2836" y="1668"/>
                  </a:cubicBezTo>
                  <a:cubicBezTo>
                    <a:pt x="2735" y="1668"/>
                    <a:pt x="2602" y="1701"/>
                    <a:pt x="2569" y="1768"/>
                  </a:cubicBezTo>
                  <a:cubicBezTo>
                    <a:pt x="2469" y="1901"/>
                    <a:pt x="2402" y="2068"/>
                    <a:pt x="3136" y="3736"/>
                  </a:cubicBezTo>
                  <a:cubicBezTo>
                    <a:pt x="3002" y="3903"/>
                    <a:pt x="2902" y="4070"/>
                    <a:pt x="2802" y="4236"/>
                  </a:cubicBezTo>
                  <a:cubicBezTo>
                    <a:pt x="2002" y="4170"/>
                    <a:pt x="1268" y="4070"/>
                    <a:pt x="767" y="4070"/>
                  </a:cubicBezTo>
                  <a:cubicBezTo>
                    <a:pt x="567" y="4070"/>
                    <a:pt x="400" y="4070"/>
                    <a:pt x="267" y="4103"/>
                  </a:cubicBezTo>
                  <a:cubicBezTo>
                    <a:pt x="134" y="4103"/>
                    <a:pt x="67" y="4203"/>
                    <a:pt x="67" y="4336"/>
                  </a:cubicBezTo>
                  <a:cubicBezTo>
                    <a:pt x="0" y="4503"/>
                    <a:pt x="0" y="4703"/>
                    <a:pt x="2335" y="5904"/>
                  </a:cubicBezTo>
                  <a:cubicBezTo>
                    <a:pt x="2302" y="6071"/>
                    <a:pt x="2335" y="6238"/>
                    <a:pt x="2335" y="6405"/>
                  </a:cubicBezTo>
                  <a:cubicBezTo>
                    <a:pt x="1601" y="7005"/>
                    <a:pt x="434" y="8173"/>
                    <a:pt x="267" y="8606"/>
                  </a:cubicBezTo>
                  <a:cubicBezTo>
                    <a:pt x="234" y="8706"/>
                    <a:pt x="267" y="8773"/>
                    <a:pt x="300" y="8873"/>
                  </a:cubicBezTo>
                  <a:cubicBezTo>
                    <a:pt x="434" y="9006"/>
                    <a:pt x="567" y="9006"/>
                    <a:pt x="667" y="9006"/>
                  </a:cubicBezTo>
                  <a:cubicBezTo>
                    <a:pt x="1101" y="9006"/>
                    <a:pt x="1935" y="8773"/>
                    <a:pt x="3236" y="8373"/>
                  </a:cubicBezTo>
                  <a:cubicBezTo>
                    <a:pt x="3436" y="8573"/>
                    <a:pt x="3636" y="8840"/>
                    <a:pt x="3903" y="9006"/>
                  </a:cubicBezTo>
                  <a:cubicBezTo>
                    <a:pt x="3870" y="10007"/>
                    <a:pt x="4003" y="11775"/>
                    <a:pt x="4270" y="12209"/>
                  </a:cubicBezTo>
                  <a:cubicBezTo>
                    <a:pt x="4370" y="12275"/>
                    <a:pt x="4437" y="12342"/>
                    <a:pt x="4537" y="12342"/>
                  </a:cubicBezTo>
                  <a:cubicBezTo>
                    <a:pt x="4737" y="12342"/>
                    <a:pt x="4970" y="12342"/>
                    <a:pt x="5904" y="9807"/>
                  </a:cubicBezTo>
                  <a:cubicBezTo>
                    <a:pt x="5987" y="9828"/>
                    <a:pt x="6073" y="9836"/>
                    <a:pt x="6160" y="9836"/>
                  </a:cubicBezTo>
                  <a:cubicBezTo>
                    <a:pt x="6354" y="9836"/>
                    <a:pt x="6554" y="9797"/>
                    <a:pt x="6738" y="9774"/>
                  </a:cubicBezTo>
                  <a:cubicBezTo>
                    <a:pt x="7105" y="10274"/>
                    <a:pt x="7672" y="11041"/>
                    <a:pt x="7973" y="11141"/>
                  </a:cubicBezTo>
                  <a:cubicBezTo>
                    <a:pt x="8006" y="11208"/>
                    <a:pt x="8073" y="11208"/>
                    <a:pt x="8106" y="11208"/>
                  </a:cubicBezTo>
                  <a:cubicBezTo>
                    <a:pt x="8173" y="11208"/>
                    <a:pt x="8273" y="11141"/>
                    <a:pt x="8306" y="11108"/>
                  </a:cubicBezTo>
                  <a:cubicBezTo>
                    <a:pt x="8406" y="11008"/>
                    <a:pt x="8473" y="10874"/>
                    <a:pt x="8173" y="9207"/>
                  </a:cubicBezTo>
                  <a:cubicBezTo>
                    <a:pt x="8406" y="9040"/>
                    <a:pt x="8606" y="8873"/>
                    <a:pt x="8806" y="8640"/>
                  </a:cubicBezTo>
                  <a:cubicBezTo>
                    <a:pt x="9640" y="8873"/>
                    <a:pt x="10775" y="9073"/>
                    <a:pt x="11342" y="9073"/>
                  </a:cubicBezTo>
                  <a:cubicBezTo>
                    <a:pt x="11475" y="9073"/>
                    <a:pt x="11608" y="9073"/>
                    <a:pt x="11675" y="9040"/>
                  </a:cubicBezTo>
                  <a:cubicBezTo>
                    <a:pt x="11809" y="9006"/>
                    <a:pt x="11909" y="8906"/>
                    <a:pt x="11909" y="8806"/>
                  </a:cubicBezTo>
                  <a:cubicBezTo>
                    <a:pt x="11909" y="8640"/>
                    <a:pt x="11942" y="8406"/>
                    <a:pt x="9774" y="6772"/>
                  </a:cubicBezTo>
                  <a:cubicBezTo>
                    <a:pt x="9841" y="6505"/>
                    <a:pt x="9841" y="6204"/>
                    <a:pt x="9841" y="5904"/>
                  </a:cubicBezTo>
                  <a:cubicBezTo>
                    <a:pt x="10841" y="5437"/>
                    <a:pt x="12342" y="4637"/>
                    <a:pt x="12643" y="4270"/>
                  </a:cubicBezTo>
                  <a:cubicBezTo>
                    <a:pt x="12743" y="4203"/>
                    <a:pt x="12743" y="4070"/>
                    <a:pt x="12676" y="4003"/>
                  </a:cubicBezTo>
                  <a:cubicBezTo>
                    <a:pt x="12609" y="3803"/>
                    <a:pt x="12342" y="3769"/>
                    <a:pt x="11975" y="3769"/>
                  </a:cubicBezTo>
                  <a:cubicBezTo>
                    <a:pt x="11475" y="3769"/>
                    <a:pt x="10574" y="3869"/>
                    <a:pt x="9273" y="4036"/>
                  </a:cubicBezTo>
                  <a:cubicBezTo>
                    <a:pt x="9107" y="3769"/>
                    <a:pt x="8907" y="3536"/>
                    <a:pt x="8673" y="3336"/>
                  </a:cubicBezTo>
                  <a:cubicBezTo>
                    <a:pt x="8940" y="2602"/>
                    <a:pt x="9173" y="1368"/>
                    <a:pt x="9107" y="1001"/>
                  </a:cubicBezTo>
                  <a:cubicBezTo>
                    <a:pt x="9073" y="867"/>
                    <a:pt x="8973" y="767"/>
                    <a:pt x="8840" y="767"/>
                  </a:cubicBezTo>
                  <a:cubicBezTo>
                    <a:pt x="8740" y="767"/>
                    <a:pt x="8506" y="767"/>
                    <a:pt x="7172" y="2435"/>
                  </a:cubicBezTo>
                  <a:cubicBezTo>
                    <a:pt x="7072" y="2402"/>
                    <a:pt x="6938" y="2402"/>
                    <a:pt x="6805" y="2368"/>
                  </a:cubicBezTo>
                  <a:cubicBezTo>
                    <a:pt x="6605" y="1568"/>
                    <a:pt x="6138" y="367"/>
                    <a:pt x="5838" y="67"/>
                  </a:cubicBezTo>
                  <a:cubicBezTo>
                    <a:pt x="5771" y="0"/>
                    <a:pt x="5671" y="0"/>
                    <a:pt x="5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7593703" y="3590987"/>
              <a:ext cx="82573" cy="62782"/>
            </a:xfrm>
            <a:custGeom>
              <a:avLst/>
              <a:gdLst/>
              <a:ahLst/>
              <a:cxnLst/>
              <a:rect l="l" t="t" r="r" b="b"/>
              <a:pathLst>
                <a:path w="1736" h="1320" extrusionOk="0">
                  <a:moveTo>
                    <a:pt x="452" y="0"/>
                  </a:moveTo>
                  <a:cubicBezTo>
                    <a:pt x="320" y="0"/>
                    <a:pt x="234" y="19"/>
                    <a:pt x="234" y="19"/>
                  </a:cubicBezTo>
                  <a:cubicBezTo>
                    <a:pt x="101" y="85"/>
                    <a:pt x="1" y="152"/>
                    <a:pt x="68" y="285"/>
                  </a:cubicBezTo>
                  <a:cubicBezTo>
                    <a:pt x="95" y="396"/>
                    <a:pt x="146" y="461"/>
                    <a:pt x="238" y="461"/>
                  </a:cubicBezTo>
                  <a:cubicBezTo>
                    <a:pt x="257" y="461"/>
                    <a:pt x="278" y="458"/>
                    <a:pt x="301" y="452"/>
                  </a:cubicBezTo>
                  <a:cubicBezTo>
                    <a:pt x="301" y="452"/>
                    <a:pt x="400" y="422"/>
                    <a:pt x="539" y="422"/>
                  </a:cubicBezTo>
                  <a:cubicBezTo>
                    <a:pt x="655" y="422"/>
                    <a:pt x="798" y="443"/>
                    <a:pt x="935" y="519"/>
                  </a:cubicBezTo>
                  <a:cubicBezTo>
                    <a:pt x="1102" y="652"/>
                    <a:pt x="1235" y="853"/>
                    <a:pt x="1302" y="1153"/>
                  </a:cubicBezTo>
                  <a:cubicBezTo>
                    <a:pt x="1335" y="1253"/>
                    <a:pt x="1435" y="1320"/>
                    <a:pt x="1502" y="1320"/>
                  </a:cubicBezTo>
                  <a:cubicBezTo>
                    <a:pt x="1635" y="1286"/>
                    <a:pt x="1735" y="1186"/>
                    <a:pt x="1669" y="1086"/>
                  </a:cubicBezTo>
                  <a:cubicBezTo>
                    <a:pt x="1602" y="652"/>
                    <a:pt x="1435" y="352"/>
                    <a:pt x="1135" y="185"/>
                  </a:cubicBezTo>
                  <a:cubicBezTo>
                    <a:pt x="887" y="33"/>
                    <a:pt x="629" y="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a:off x="7504854" y="3622522"/>
              <a:ext cx="93655" cy="56647"/>
            </a:xfrm>
            <a:custGeom>
              <a:avLst/>
              <a:gdLst/>
              <a:ahLst/>
              <a:cxnLst/>
              <a:rect l="l" t="t" r="r" b="b"/>
              <a:pathLst>
                <a:path w="1969" h="1191" extrusionOk="0">
                  <a:moveTo>
                    <a:pt x="771" y="1"/>
                  </a:moveTo>
                  <a:cubicBezTo>
                    <a:pt x="424" y="1"/>
                    <a:pt x="158" y="156"/>
                    <a:pt x="134" y="156"/>
                  </a:cubicBezTo>
                  <a:cubicBezTo>
                    <a:pt x="34" y="223"/>
                    <a:pt x="1" y="356"/>
                    <a:pt x="34" y="456"/>
                  </a:cubicBezTo>
                  <a:cubicBezTo>
                    <a:pt x="107" y="505"/>
                    <a:pt x="199" y="536"/>
                    <a:pt x="268" y="536"/>
                  </a:cubicBezTo>
                  <a:cubicBezTo>
                    <a:pt x="294" y="536"/>
                    <a:pt x="317" y="532"/>
                    <a:pt x="334" y="523"/>
                  </a:cubicBezTo>
                  <a:cubicBezTo>
                    <a:pt x="334" y="523"/>
                    <a:pt x="541" y="411"/>
                    <a:pt x="785" y="411"/>
                  </a:cubicBezTo>
                  <a:cubicBezTo>
                    <a:pt x="866" y="411"/>
                    <a:pt x="952" y="423"/>
                    <a:pt x="1035" y="456"/>
                  </a:cubicBezTo>
                  <a:cubicBezTo>
                    <a:pt x="1268" y="523"/>
                    <a:pt x="1435" y="690"/>
                    <a:pt x="1502" y="1023"/>
                  </a:cubicBezTo>
                  <a:cubicBezTo>
                    <a:pt x="1535" y="1124"/>
                    <a:pt x="1635" y="1157"/>
                    <a:pt x="1702" y="1157"/>
                  </a:cubicBezTo>
                  <a:cubicBezTo>
                    <a:pt x="1769" y="1157"/>
                    <a:pt x="1769" y="1157"/>
                    <a:pt x="1802" y="1190"/>
                  </a:cubicBezTo>
                  <a:cubicBezTo>
                    <a:pt x="1869" y="1157"/>
                    <a:pt x="1969" y="1090"/>
                    <a:pt x="1936" y="957"/>
                  </a:cubicBezTo>
                  <a:cubicBezTo>
                    <a:pt x="1802" y="490"/>
                    <a:pt x="1535" y="190"/>
                    <a:pt x="1202" y="89"/>
                  </a:cubicBezTo>
                  <a:cubicBezTo>
                    <a:pt x="1052" y="24"/>
                    <a:pt x="905" y="1"/>
                    <a:pt x="7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a:off x="7641314" y="3674366"/>
              <a:ext cx="63499" cy="84138"/>
            </a:xfrm>
            <a:custGeom>
              <a:avLst/>
              <a:gdLst/>
              <a:ahLst/>
              <a:cxnLst/>
              <a:rect l="l" t="t" r="r" b="b"/>
              <a:pathLst>
                <a:path w="1335" h="1769" extrusionOk="0">
                  <a:moveTo>
                    <a:pt x="267" y="0"/>
                  </a:moveTo>
                  <a:cubicBezTo>
                    <a:pt x="134" y="0"/>
                    <a:pt x="67" y="34"/>
                    <a:pt x="1" y="167"/>
                  </a:cubicBezTo>
                  <a:cubicBezTo>
                    <a:pt x="1" y="267"/>
                    <a:pt x="67" y="367"/>
                    <a:pt x="167" y="400"/>
                  </a:cubicBezTo>
                  <a:cubicBezTo>
                    <a:pt x="234" y="400"/>
                    <a:pt x="668" y="501"/>
                    <a:pt x="835" y="834"/>
                  </a:cubicBezTo>
                  <a:cubicBezTo>
                    <a:pt x="968" y="1034"/>
                    <a:pt x="968" y="1234"/>
                    <a:pt x="835" y="1535"/>
                  </a:cubicBezTo>
                  <a:cubicBezTo>
                    <a:pt x="801" y="1601"/>
                    <a:pt x="835" y="1735"/>
                    <a:pt x="968" y="1768"/>
                  </a:cubicBezTo>
                  <a:lnTo>
                    <a:pt x="1068" y="1768"/>
                  </a:lnTo>
                  <a:cubicBezTo>
                    <a:pt x="1135" y="1768"/>
                    <a:pt x="1235" y="1735"/>
                    <a:pt x="1168" y="1668"/>
                  </a:cubicBezTo>
                  <a:cubicBezTo>
                    <a:pt x="1335" y="1268"/>
                    <a:pt x="1335" y="901"/>
                    <a:pt x="1168" y="601"/>
                  </a:cubicBezTo>
                  <a:cubicBezTo>
                    <a:pt x="935" y="100"/>
                    <a:pt x="301" y="0"/>
                    <a:pt x="2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45"/>
          <p:cNvGrpSpPr/>
          <p:nvPr/>
        </p:nvGrpSpPr>
        <p:grpSpPr>
          <a:xfrm>
            <a:off x="7872726" y="2704029"/>
            <a:ext cx="731502" cy="439525"/>
            <a:chOff x="7255526" y="2652604"/>
            <a:chExt cx="731502" cy="439525"/>
          </a:xfrm>
        </p:grpSpPr>
        <p:sp>
          <p:nvSpPr>
            <p:cNvPr id="1266" name="Google Shape;1266;p45"/>
            <p:cNvSpPr/>
            <p:nvPr/>
          </p:nvSpPr>
          <p:spPr>
            <a:xfrm>
              <a:off x="7255526" y="2667254"/>
              <a:ext cx="731502" cy="416933"/>
            </a:xfrm>
            <a:custGeom>
              <a:avLst/>
              <a:gdLst/>
              <a:ahLst/>
              <a:cxnLst/>
              <a:rect l="l" t="t" r="r" b="b"/>
              <a:pathLst>
                <a:path w="15379" h="8766" extrusionOk="0">
                  <a:moveTo>
                    <a:pt x="9288" y="1"/>
                  </a:moveTo>
                  <a:cubicBezTo>
                    <a:pt x="8574" y="1"/>
                    <a:pt x="7943" y="400"/>
                    <a:pt x="7513" y="927"/>
                  </a:cubicBezTo>
                  <a:lnTo>
                    <a:pt x="7513" y="927"/>
                  </a:lnTo>
                  <a:cubicBezTo>
                    <a:pt x="7220" y="691"/>
                    <a:pt x="6836" y="482"/>
                    <a:pt x="6344" y="326"/>
                  </a:cubicBezTo>
                  <a:cubicBezTo>
                    <a:pt x="5936" y="193"/>
                    <a:pt x="5592" y="136"/>
                    <a:pt x="5304" y="136"/>
                  </a:cubicBezTo>
                  <a:cubicBezTo>
                    <a:pt x="3494" y="136"/>
                    <a:pt x="3842" y="2394"/>
                    <a:pt x="3842" y="2394"/>
                  </a:cubicBezTo>
                  <a:cubicBezTo>
                    <a:pt x="3655" y="2281"/>
                    <a:pt x="3455" y="2229"/>
                    <a:pt x="3252" y="2229"/>
                  </a:cubicBezTo>
                  <a:cubicBezTo>
                    <a:pt x="1720" y="2229"/>
                    <a:pt x="0" y="5165"/>
                    <a:pt x="1974" y="6697"/>
                  </a:cubicBezTo>
                  <a:cubicBezTo>
                    <a:pt x="2613" y="7149"/>
                    <a:pt x="3219" y="7346"/>
                    <a:pt x="3732" y="7363"/>
                  </a:cubicBezTo>
                  <a:lnTo>
                    <a:pt x="3732" y="7363"/>
                  </a:lnTo>
                  <a:cubicBezTo>
                    <a:pt x="3911" y="8119"/>
                    <a:pt x="4460" y="8765"/>
                    <a:pt x="5610" y="8765"/>
                  </a:cubicBezTo>
                  <a:cubicBezTo>
                    <a:pt x="7289" y="8765"/>
                    <a:pt x="8406" y="8381"/>
                    <a:pt x="9021" y="7812"/>
                  </a:cubicBezTo>
                  <a:lnTo>
                    <a:pt x="9021" y="7812"/>
                  </a:lnTo>
                  <a:cubicBezTo>
                    <a:pt x="9150" y="7981"/>
                    <a:pt x="9312" y="8145"/>
                    <a:pt x="9513" y="8298"/>
                  </a:cubicBezTo>
                  <a:cubicBezTo>
                    <a:pt x="9783" y="8510"/>
                    <a:pt x="10107" y="8604"/>
                    <a:pt x="10458" y="8604"/>
                  </a:cubicBezTo>
                  <a:cubicBezTo>
                    <a:pt x="12486" y="8604"/>
                    <a:pt x="15379" y="5454"/>
                    <a:pt x="13616" y="3662"/>
                  </a:cubicBezTo>
                  <a:cubicBezTo>
                    <a:pt x="13140" y="3163"/>
                    <a:pt x="12639" y="2974"/>
                    <a:pt x="12171" y="2974"/>
                  </a:cubicBezTo>
                  <a:cubicBezTo>
                    <a:pt x="12114" y="2974"/>
                    <a:pt x="12058" y="2976"/>
                    <a:pt x="12003" y="2982"/>
                  </a:cubicBezTo>
                  <a:lnTo>
                    <a:pt x="12003" y="2982"/>
                  </a:lnTo>
                  <a:cubicBezTo>
                    <a:pt x="12018" y="2081"/>
                    <a:pt x="11565" y="1050"/>
                    <a:pt x="10447" y="359"/>
                  </a:cubicBezTo>
                  <a:cubicBezTo>
                    <a:pt x="10049" y="108"/>
                    <a:pt x="9657" y="1"/>
                    <a:pt x="9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a:off x="7287488" y="2652604"/>
              <a:ext cx="660107" cy="439525"/>
            </a:xfrm>
            <a:custGeom>
              <a:avLst/>
              <a:gdLst/>
              <a:ahLst/>
              <a:cxnLst/>
              <a:rect l="l" t="t" r="r" b="b"/>
              <a:pathLst>
                <a:path w="13878" h="9241" extrusionOk="0">
                  <a:moveTo>
                    <a:pt x="6873" y="1501"/>
                  </a:moveTo>
                  <a:cubicBezTo>
                    <a:pt x="7406" y="2035"/>
                    <a:pt x="7540" y="2669"/>
                    <a:pt x="7373" y="3036"/>
                  </a:cubicBezTo>
                  <a:cubicBezTo>
                    <a:pt x="7311" y="3262"/>
                    <a:pt x="7186" y="3387"/>
                    <a:pt x="7029" y="3387"/>
                  </a:cubicBezTo>
                  <a:cubicBezTo>
                    <a:pt x="6931" y="3387"/>
                    <a:pt x="6821" y="3338"/>
                    <a:pt x="6706" y="3236"/>
                  </a:cubicBezTo>
                  <a:cubicBezTo>
                    <a:pt x="6339" y="2902"/>
                    <a:pt x="6406" y="2168"/>
                    <a:pt x="6873" y="1501"/>
                  </a:cubicBezTo>
                  <a:close/>
                  <a:moveTo>
                    <a:pt x="11109" y="3503"/>
                  </a:moveTo>
                  <a:cubicBezTo>
                    <a:pt x="11009" y="4203"/>
                    <a:pt x="10575" y="4804"/>
                    <a:pt x="10008" y="4870"/>
                  </a:cubicBezTo>
                  <a:lnTo>
                    <a:pt x="9875" y="4870"/>
                  </a:lnTo>
                  <a:cubicBezTo>
                    <a:pt x="9708" y="4870"/>
                    <a:pt x="9708" y="4837"/>
                    <a:pt x="9708" y="4804"/>
                  </a:cubicBezTo>
                  <a:cubicBezTo>
                    <a:pt x="9708" y="4503"/>
                    <a:pt x="10275" y="3703"/>
                    <a:pt x="11109" y="3503"/>
                  </a:cubicBezTo>
                  <a:close/>
                  <a:moveTo>
                    <a:pt x="3870" y="5504"/>
                  </a:moveTo>
                  <a:cubicBezTo>
                    <a:pt x="4004" y="5504"/>
                    <a:pt x="4071" y="5571"/>
                    <a:pt x="4171" y="5671"/>
                  </a:cubicBezTo>
                  <a:cubicBezTo>
                    <a:pt x="4437" y="6038"/>
                    <a:pt x="4538" y="6438"/>
                    <a:pt x="4371" y="6772"/>
                  </a:cubicBezTo>
                  <a:cubicBezTo>
                    <a:pt x="4171" y="7172"/>
                    <a:pt x="3737" y="7405"/>
                    <a:pt x="3237" y="7405"/>
                  </a:cubicBezTo>
                  <a:cubicBezTo>
                    <a:pt x="3103" y="6705"/>
                    <a:pt x="3337" y="6004"/>
                    <a:pt x="3570" y="5671"/>
                  </a:cubicBezTo>
                  <a:cubicBezTo>
                    <a:pt x="3704" y="5571"/>
                    <a:pt x="3770" y="5504"/>
                    <a:pt x="3870" y="5504"/>
                  </a:cubicBezTo>
                  <a:close/>
                  <a:moveTo>
                    <a:pt x="8440" y="6004"/>
                  </a:moveTo>
                  <a:cubicBezTo>
                    <a:pt x="8507" y="6004"/>
                    <a:pt x="8574" y="6071"/>
                    <a:pt x="8607" y="6305"/>
                  </a:cubicBezTo>
                  <a:cubicBezTo>
                    <a:pt x="8774" y="6838"/>
                    <a:pt x="8707" y="7339"/>
                    <a:pt x="8374" y="7739"/>
                  </a:cubicBezTo>
                  <a:cubicBezTo>
                    <a:pt x="8040" y="7172"/>
                    <a:pt x="8073" y="6571"/>
                    <a:pt x="8240" y="6205"/>
                  </a:cubicBezTo>
                  <a:cubicBezTo>
                    <a:pt x="8340" y="6038"/>
                    <a:pt x="8407" y="6004"/>
                    <a:pt x="8440" y="6004"/>
                  </a:cubicBezTo>
                  <a:close/>
                  <a:moveTo>
                    <a:pt x="8677" y="423"/>
                  </a:moveTo>
                  <a:cubicBezTo>
                    <a:pt x="9029" y="423"/>
                    <a:pt x="9381" y="525"/>
                    <a:pt x="9708" y="734"/>
                  </a:cubicBezTo>
                  <a:cubicBezTo>
                    <a:pt x="10575" y="1301"/>
                    <a:pt x="11109" y="2135"/>
                    <a:pt x="11142" y="3002"/>
                  </a:cubicBezTo>
                  <a:cubicBezTo>
                    <a:pt x="10108" y="3202"/>
                    <a:pt x="9274" y="4170"/>
                    <a:pt x="9308" y="4737"/>
                  </a:cubicBezTo>
                  <a:cubicBezTo>
                    <a:pt x="9367" y="4976"/>
                    <a:pt x="9507" y="5214"/>
                    <a:pt x="9918" y="5214"/>
                  </a:cubicBezTo>
                  <a:cubicBezTo>
                    <a:pt x="9966" y="5214"/>
                    <a:pt x="10018" y="5211"/>
                    <a:pt x="10075" y="5204"/>
                  </a:cubicBezTo>
                  <a:cubicBezTo>
                    <a:pt x="10909" y="5070"/>
                    <a:pt x="11476" y="4337"/>
                    <a:pt x="11576" y="3369"/>
                  </a:cubicBezTo>
                  <a:cubicBezTo>
                    <a:pt x="11976" y="3369"/>
                    <a:pt x="12443" y="3569"/>
                    <a:pt x="12810" y="4003"/>
                  </a:cubicBezTo>
                  <a:cubicBezTo>
                    <a:pt x="13477" y="4670"/>
                    <a:pt x="13310" y="5504"/>
                    <a:pt x="13077" y="6071"/>
                  </a:cubicBezTo>
                  <a:cubicBezTo>
                    <a:pt x="12543" y="7405"/>
                    <a:pt x="10942" y="8606"/>
                    <a:pt x="9775" y="8606"/>
                  </a:cubicBezTo>
                  <a:cubicBezTo>
                    <a:pt x="9474" y="8606"/>
                    <a:pt x="9208" y="8540"/>
                    <a:pt x="8974" y="8373"/>
                  </a:cubicBezTo>
                  <a:cubicBezTo>
                    <a:pt x="8874" y="8306"/>
                    <a:pt x="8741" y="8206"/>
                    <a:pt x="8640" y="8073"/>
                  </a:cubicBezTo>
                  <a:cubicBezTo>
                    <a:pt x="9141" y="7572"/>
                    <a:pt x="9274" y="6872"/>
                    <a:pt x="9074" y="6171"/>
                  </a:cubicBezTo>
                  <a:cubicBezTo>
                    <a:pt x="8907" y="5671"/>
                    <a:pt x="8640" y="5571"/>
                    <a:pt x="8474" y="5571"/>
                  </a:cubicBezTo>
                  <a:cubicBezTo>
                    <a:pt x="8240" y="5571"/>
                    <a:pt x="8040" y="5738"/>
                    <a:pt x="7907" y="6038"/>
                  </a:cubicBezTo>
                  <a:cubicBezTo>
                    <a:pt x="7706" y="6538"/>
                    <a:pt x="7640" y="7339"/>
                    <a:pt x="8107" y="8039"/>
                  </a:cubicBezTo>
                  <a:cubicBezTo>
                    <a:pt x="7606" y="8406"/>
                    <a:pt x="6706" y="8840"/>
                    <a:pt x="5038" y="8840"/>
                  </a:cubicBezTo>
                  <a:lnTo>
                    <a:pt x="5038" y="9040"/>
                  </a:lnTo>
                  <a:lnTo>
                    <a:pt x="5005" y="8840"/>
                  </a:lnTo>
                  <a:cubicBezTo>
                    <a:pt x="4004" y="8840"/>
                    <a:pt x="3570" y="8339"/>
                    <a:pt x="3370" y="7839"/>
                  </a:cubicBezTo>
                  <a:cubicBezTo>
                    <a:pt x="4004" y="7739"/>
                    <a:pt x="4504" y="7472"/>
                    <a:pt x="4771" y="6905"/>
                  </a:cubicBezTo>
                  <a:cubicBezTo>
                    <a:pt x="5038" y="6405"/>
                    <a:pt x="4938" y="5838"/>
                    <a:pt x="4538" y="5337"/>
                  </a:cubicBezTo>
                  <a:cubicBezTo>
                    <a:pt x="4304" y="5037"/>
                    <a:pt x="4104" y="5004"/>
                    <a:pt x="3937" y="5004"/>
                  </a:cubicBezTo>
                  <a:cubicBezTo>
                    <a:pt x="3737" y="5004"/>
                    <a:pt x="3537" y="5137"/>
                    <a:pt x="3370" y="5337"/>
                  </a:cubicBezTo>
                  <a:cubicBezTo>
                    <a:pt x="2970" y="5804"/>
                    <a:pt x="2803" y="6571"/>
                    <a:pt x="2903" y="7305"/>
                  </a:cubicBezTo>
                  <a:cubicBezTo>
                    <a:pt x="2436" y="7205"/>
                    <a:pt x="1969" y="7005"/>
                    <a:pt x="1535" y="6672"/>
                  </a:cubicBezTo>
                  <a:cubicBezTo>
                    <a:pt x="468" y="5904"/>
                    <a:pt x="701" y="4804"/>
                    <a:pt x="802" y="4370"/>
                  </a:cubicBezTo>
                  <a:cubicBezTo>
                    <a:pt x="1102" y="3403"/>
                    <a:pt x="1936" y="2669"/>
                    <a:pt x="2636" y="2669"/>
                  </a:cubicBezTo>
                  <a:cubicBezTo>
                    <a:pt x="2803" y="2669"/>
                    <a:pt x="2970" y="2702"/>
                    <a:pt x="3103" y="2802"/>
                  </a:cubicBezTo>
                  <a:cubicBezTo>
                    <a:pt x="3120" y="2819"/>
                    <a:pt x="3153" y="2827"/>
                    <a:pt x="3191" y="2827"/>
                  </a:cubicBezTo>
                  <a:cubicBezTo>
                    <a:pt x="3228" y="2827"/>
                    <a:pt x="3270" y="2819"/>
                    <a:pt x="3303" y="2802"/>
                  </a:cubicBezTo>
                  <a:cubicBezTo>
                    <a:pt x="3370" y="2735"/>
                    <a:pt x="3403" y="2669"/>
                    <a:pt x="3403" y="2569"/>
                  </a:cubicBezTo>
                  <a:cubicBezTo>
                    <a:pt x="3403" y="2569"/>
                    <a:pt x="3270" y="1501"/>
                    <a:pt x="3770" y="901"/>
                  </a:cubicBezTo>
                  <a:cubicBezTo>
                    <a:pt x="3992" y="658"/>
                    <a:pt x="4313" y="526"/>
                    <a:pt x="4723" y="526"/>
                  </a:cubicBezTo>
                  <a:cubicBezTo>
                    <a:pt x="4990" y="526"/>
                    <a:pt x="5296" y="582"/>
                    <a:pt x="5638" y="701"/>
                  </a:cubicBezTo>
                  <a:cubicBezTo>
                    <a:pt x="5972" y="834"/>
                    <a:pt x="6305" y="1001"/>
                    <a:pt x="6572" y="1168"/>
                  </a:cubicBezTo>
                  <a:cubicBezTo>
                    <a:pt x="6039" y="1968"/>
                    <a:pt x="5872" y="3002"/>
                    <a:pt x="6472" y="3503"/>
                  </a:cubicBezTo>
                  <a:cubicBezTo>
                    <a:pt x="6657" y="3650"/>
                    <a:pt x="6860" y="3721"/>
                    <a:pt x="7052" y="3721"/>
                  </a:cubicBezTo>
                  <a:cubicBezTo>
                    <a:pt x="7381" y="3721"/>
                    <a:pt x="7680" y="3515"/>
                    <a:pt x="7807" y="3136"/>
                  </a:cubicBezTo>
                  <a:cubicBezTo>
                    <a:pt x="7973" y="2569"/>
                    <a:pt x="7873" y="1801"/>
                    <a:pt x="7139" y="1134"/>
                  </a:cubicBezTo>
                  <a:cubicBezTo>
                    <a:pt x="7586" y="668"/>
                    <a:pt x="8131" y="423"/>
                    <a:pt x="8677" y="423"/>
                  </a:cubicBezTo>
                  <a:close/>
                  <a:moveTo>
                    <a:pt x="8612" y="0"/>
                  </a:moveTo>
                  <a:cubicBezTo>
                    <a:pt x="7941" y="0"/>
                    <a:pt x="7282" y="297"/>
                    <a:pt x="6772" y="867"/>
                  </a:cubicBezTo>
                  <a:cubicBezTo>
                    <a:pt x="6439" y="667"/>
                    <a:pt x="6105" y="500"/>
                    <a:pt x="5705" y="367"/>
                  </a:cubicBezTo>
                  <a:cubicBezTo>
                    <a:pt x="5301" y="245"/>
                    <a:pt x="4942" y="185"/>
                    <a:pt x="4627" y="185"/>
                  </a:cubicBezTo>
                  <a:cubicBezTo>
                    <a:pt x="4082" y="185"/>
                    <a:pt x="3666" y="363"/>
                    <a:pt x="3370" y="701"/>
                  </a:cubicBezTo>
                  <a:cubicBezTo>
                    <a:pt x="2936" y="1201"/>
                    <a:pt x="2903" y="1935"/>
                    <a:pt x="2903" y="2368"/>
                  </a:cubicBezTo>
                  <a:cubicBezTo>
                    <a:pt x="2836" y="2335"/>
                    <a:pt x="2703" y="2335"/>
                    <a:pt x="2569" y="2335"/>
                  </a:cubicBezTo>
                  <a:cubicBezTo>
                    <a:pt x="1702" y="2335"/>
                    <a:pt x="735" y="3202"/>
                    <a:pt x="368" y="4337"/>
                  </a:cubicBezTo>
                  <a:cubicBezTo>
                    <a:pt x="1" y="5404"/>
                    <a:pt x="268" y="6405"/>
                    <a:pt x="1202" y="7072"/>
                  </a:cubicBezTo>
                  <a:cubicBezTo>
                    <a:pt x="1769" y="7505"/>
                    <a:pt x="2369" y="7739"/>
                    <a:pt x="2903" y="7772"/>
                  </a:cubicBezTo>
                  <a:cubicBezTo>
                    <a:pt x="3170" y="8706"/>
                    <a:pt x="3904" y="9240"/>
                    <a:pt x="5005" y="9240"/>
                  </a:cubicBezTo>
                  <a:cubicBezTo>
                    <a:pt x="6439" y="9240"/>
                    <a:pt x="7606" y="8973"/>
                    <a:pt x="8374" y="8339"/>
                  </a:cubicBezTo>
                  <a:cubicBezTo>
                    <a:pt x="8507" y="8506"/>
                    <a:pt x="8607" y="8573"/>
                    <a:pt x="8741" y="8706"/>
                  </a:cubicBezTo>
                  <a:cubicBezTo>
                    <a:pt x="9041" y="8906"/>
                    <a:pt x="9374" y="9040"/>
                    <a:pt x="9775" y="9040"/>
                  </a:cubicBezTo>
                  <a:cubicBezTo>
                    <a:pt x="11109" y="9040"/>
                    <a:pt x="12843" y="7706"/>
                    <a:pt x="13444" y="6238"/>
                  </a:cubicBezTo>
                  <a:cubicBezTo>
                    <a:pt x="13878" y="5271"/>
                    <a:pt x="13744" y="4370"/>
                    <a:pt x="13110" y="3703"/>
                  </a:cubicBezTo>
                  <a:cubicBezTo>
                    <a:pt x="12610" y="3202"/>
                    <a:pt x="12110" y="2936"/>
                    <a:pt x="11543" y="2936"/>
                  </a:cubicBezTo>
                  <a:cubicBezTo>
                    <a:pt x="11442" y="1901"/>
                    <a:pt x="10875" y="1001"/>
                    <a:pt x="9875" y="367"/>
                  </a:cubicBezTo>
                  <a:cubicBezTo>
                    <a:pt x="9472" y="120"/>
                    <a:pt x="9040" y="0"/>
                    <a:pt x="86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45"/>
          <p:cNvGrpSpPr/>
          <p:nvPr/>
        </p:nvGrpSpPr>
        <p:grpSpPr>
          <a:xfrm>
            <a:off x="2116543" y="540825"/>
            <a:ext cx="730170" cy="439525"/>
            <a:chOff x="2116543" y="540825"/>
            <a:chExt cx="730170" cy="439525"/>
          </a:xfrm>
        </p:grpSpPr>
        <p:sp>
          <p:nvSpPr>
            <p:cNvPr id="1269" name="Google Shape;1269;p45"/>
            <p:cNvSpPr/>
            <p:nvPr/>
          </p:nvSpPr>
          <p:spPr>
            <a:xfrm>
              <a:off x="2116543" y="555617"/>
              <a:ext cx="730170" cy="416790"/>
            </a:xfrm>
            <a:custGeom>
              <a:avLst/>
              <a:gdLst/>
              <a:ahLst/>
              <a:cxnLst/>
              <a:rect l="l" t="t" r="r" b="b"/>
              <a:pathLst>
                <a:path w="15351" h="8763" extrusionOk="0">
                  <a:moveTo>
                    <a:pt x="9283" y="1"/>
                  </a:moveTo>
                  <a:cubicBezTo>
                    <a:pt x="8567" y="1"/>
                    <a:pt x="7939" y="399"/>
                    <a:pt x="7511" y="920"/>
                  </a:cubicBezTo>
                  <a:lnTo>
                    <a:pt x="7511" y="920"/>
                  </a:lnTo>
                  <a:cubicBezTo>
                    <a:pt x="7212" y="675"/>
                    <a:pt x="6818" y="456"/>
                    <a:pt x="6310" y="290"/>
                  </a:cubicBezTo>
                  <a:cubicBezTo>
                    <a:pt x="5914" y="166"/>
                    <a:pt x="5580" y="112"/>
                    <a:pt x="5297" y="112"/>
                  </a:cubicBezTo>
                  <a:cubicBezTo>
                    <a:pt x="3458" y="112"/>
                    <a:pt x="3808" y="2392"/>
                    <a:pt x="3808" y="2392"/>
                  </a:cubicBezTo>
                  <a:cubicBezTo>
                    <a:pt x="3625" y="2278"/>
                    <a:pt x="3429" y="2227"/>
                    <a:pt x="3229" y="2227"/>
                  </a:cubicBezTo>
                  <a:cubicBezTo>
                    <a:pt x="1720" y="2227"/>
                    <a:pt x="0" y="5163"/>
                    <a:pt x="1974" y="6695"/>
                  </a:cubicBezTo>
                  <a:cubicBezTo>
                    <a:pt x="2610" y="7144"/>
                    <a:pt x="3212" y="7341"/>
                    <a:pt x="3724" y="7361"/>
                  </a:cubicBezTo>
                  <a:lnTo>
                    <a:pt x="3724" y="7361"/>
                  </a:lnTo>
                  <a:cubicBezTo>
                    <a:pt x="3907" y="8117"/>
                    <a:pt x="4459" y="8763"/>
                    <a:pt x="5610" y="8763"/>
                  </a:cubicBezTo>
                  <a:cubicBezTo>
                    <a:pt x="7272" y="8763"/>
                    <a:pt x="8383" y="8387"/>
                    <a:pt x="8997" y="7822"/>
                  </a:cubicBezTo>
                  <a:lnTo>
                    <a:pt x="8997" y="7822"/>
                  </a:lnTo>
                  <a:cubicBezTo>
                    <a:pt x="9125" y="7987"/>
                    <a:pt x="9284" y="8147"/>
                    <a:pt x="9479" y="8296"/>
                  </a:cubicBezTo>
                  <a:cubicBezTo>
                    <a:pt x="9749" y="8507"/>
                    <a:pt x="10074" y="8601"/>
                    <a:pt x="10424" y="8601"/>
                  </a:cubicBezTo>
                  <a:cubicBezTo>
                    <a:pt x="12453" y="8601"/>
                    <a:pt x="15351" y="5446"/>
                    <a:pt x="13615" y="3626"/>
                  </a:cubicBezTo>
                  <a:cubicBezTo>
                    <a:pt x="13137" y="3140"/>
                    <a:pt x="12636" y="2956"/>
                    <a:pt x="12168" y="2956"/>
                  </a:cubicBezTo>
                  <a:cubicBezTo>
                    <a:pt x="12107" y="2956"/>
                    <a:pt x="12046" y="2959"/>
                    <a:pt x="11986" y="2965"/>
                  </a:cubicBezTo>
                  <a:lnTo>
                    <a:pt x="11986" y="2965"/>
                  </a:lnTo>
                  <a:cubicBezTo>
                    <a:pt x="11998" y="2071"/>
                    <a:pt x="11544" y="1045"/>
                    <a:pt x="10446" y="357"/>
                  </a:cubicBezTo>
                  <a:cubicBezTo>
                    <a:pt x="10045" y="107"/>
                    <a:pt x="9652" y="1"/>
                    <a:pt x="92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a:off x="2146936" y="540825"/>
              <a:ext cx="660060" cy="439525"/>
            </a:xfrm>
            <a:custGeom>
              <a:avLst/>
              <a:gdLst/>
              <a:ahLst/>
              <a:cxnLst/>
              <a:rect l="l" t="t" r="r" b="b"/>
              <a:pathLst>
                <a:path w="13877" h="9241" extrusionOk="0">
                  <a:moveTo>
                    <a:pt x="6872" y="1502"/>
                  </a:moveTo>
                  <a:cubicBezTo>
                    <a:pt x="7439" y="2035"/>
                    <a:pt x="7539" y="2669"/>
                    <a:pt x="7372" y="3036"/>
                  </a:cubicBezTo>
                  <a:cubicBezTo>
                    <a:pt x="7331" y="3262"/>
                    <a:pt x="7201" y="3387"/>
                    <a:pt x="7038" y="3387"/>
                  </a:cubicBezTo>
                  <a:cubicBezTo>
                    <a:pt x="6936" y="3387"/>
                    <a:pt x="6820" y="3339"/>
                    <a:pt x="6705" y="3236"/>
                  </a:cubicBezTo>
                  <a:cubicBezTo>
                    <a:pt x="6338" y="2903"/>
                    <a:pt x="6438" y="2169"/>
                    <a:pt x="6872" y="1502"/>
                  </a:cubicBezTo>
                  <a:close/>
                  <a:moveTo>
                    <a:pt x="11142" y="3503"/>
                  </a:moveTo>
                  <a:lnTo>
                    <a:pt x="11142" y="3503"/>
                  </a:lnTo>
                  <a:cubicBezTo>
                    <a:pt x="11008" y="4204"/>
                    <a:pt x="10608" y="4771"/>
                    <a:pt x="10008" y="4871"/>
                  </a:cubicBezTo>
                  <a:lnTo>
                    <a:pt x="9874" y="4871"/>
                  </a:lnTo>
                  <a:cubicBezTo>
                    <a:pt x="9707" y="4871"/>
                    <a:pt x="9707" y="4837"/>
                    <a:pt x="9707" y="4771"/>
                  </a:cubicBezTo>
                  <a:cubicBezTo>
                    <a:pt x="9707" y="4471"/>
                    <a:pt x="10308" y="3703"/>
                    <a:pt x="11142" y="3503"/>
                  </a:cubicBezTo>
                  <a:close/>
                  <a:moveTo>
                    <a:pt x="3870" y="5505"/>
                  </a:moveTo>
                  <a:cubicBezTo>
                    <a:pt x="4003" y="5505"/>
                    <a:pt x="4103" y="5571"/>
                    <a:pt x="4170" y="5671"/>
                  </a:cubicBezTo>
                  <a:cubicBezTo>
                    <a:pt x="4470" y="6038"/>
                    <a:pt x="4537" y="6439"/>
                    <a:pt x="4370" y="6772"/>
                  </a:cubicBezTo>
                  <a:cubicBezTo>
                    <a:pt x="4170" y="7172"/>
                    <a:pt x="3770" y="7406"/>
                    <a:pt x="3269" y="7406"/>
                  </a:cubicBezTo>
                  <a:cubicBezTo>
                    <a:pt x="3136" y="6705"/>
                    <a:pt x="3336" y="6005"/>
                    <a:pt x="3603" y="5671"/>
                  </a:cubicBezTo>
                  <a:cubicBezTo>
                    <a:pt x="3703" y="5571"/>
                    <a:pt x="3803" y="5505"/>
                    <a:pt x="3870" y="5505"/>
                  </a:cubicBezTo>
                  <a:close/>
                  <a:moveTo>
                    <a:pt x="8473" y="6005"/>
                  </a:moveTo>
                  <a:cubicBezTo>
                    <a:pt x="8506" y="6005"/>
                    <a:pt x="8607" y="6072"/>
                    <a:pt x="8640" y="6272"/>
                  </a:cubicBezTo>
                  <a:cubicBezTo>
                    <a:pt x="8807" y="6839"/>
                    <a:pt x="8707" y="7339"/>
                    <a:pt x="8373" y="7740"/>
                  </a:cubicBezTo>
                  <a:cubicBezTo>
                    <a:pt x="8039" y="7172"/>
                    <a:pt x="8106" y="6572"/>
                    <a:pt x="8273" y="6205"/>
                  </a:cubicBezTo>
                  <a:cubicBezTo>
                    <a:pt x="8340" y="6038"/>
                    <a:pt x="8406" y="6005"/>
                    <a:pt x="8473" y="6005"/>
                  </a:cubicBezTo>
                  <a:close/>
                  <a:moveTo>
                    <a:pt x="8667" y="422"/>
                  </a:moveTo>
                  <a:cubicBezTo>
                    <a:pt x="9021" y="422"/>
                    <a:pt x="9377" y="523"/>
                    <a:pt x="9707" y="735"/>
                  </a:cubicBezTo>
                  <a:cubicBezTo>
                    <a:pt x="10575" y="1268"/>
                    <a:pt x="11142" y="2102"/>
                    <a:pt x="11175" y="2969"/>
                  </a:cubicBezTo>
                  <a:cubicBezTo>
                    <a:pt x="10141" y="3203"/>
                    <a:pt x="9307" y="4170"/>
                    <a:pt x="9340" y="4737"/>
                  </a:cubicBezTo>
                  <a:cubicBezTo>
                    <a:pt x="9370" y="4976"/>
                    <a:pt x="9507" y="5215"/>
                    <a:pt x="9917" y="5215"/>
                  </a:cubicBezTo>
                  <a:cubicBezTo>
                    <a:pt x="9966" y="5215"/>
                    <a:pt x="10018" y="5211"/>
                    <a:pt x="10074" y="5204"/>
                  </a:cubicBezTo>
                  <a:cubicBezTo>
                    <a:pt x="10908" y="5071"/>
                    <a:pt x="11509" y="4337"/>
                    <a:pt x="11575" y="3370"/>
                  </a:cubicBezTo>
                  <a:cubicBezTo>
                    <a:pt x="12009" y="3370"/>
                    <a:pt x="12476" y="3570"/>
                    <a:pt x="12843" y="4004"/>
                  </a:cubicBezTo>
                  <a:cubicBezTo>
                    <a:pt x="13510" y="4671"/>
                    <a:pt x="13343" y="5505"/>
                    <a:pt x="13076" y="6072"/>
                  </a:cubicBezTo>
                  <a:cubicBezTo>
                    <a:pt x="12543" y="7406"/>
                    <a:pt x="10975" y="8607"/>
                    <a:pt x="9807" y="8607"/>
                  </a:cubicBezTo>
                  <a:cubicBezTo>
                    <a:pt x="9507" y="8607"/>
                    <a:pt x="9207" y="8540"/>
                    <a:pt x="9007" y="8373"/>
                  </a:cubicBezTo>
                  <a:cubicBezTo>
                    <a:pt x="8873" y="8273"/>
                    <a:pt x="8740" y="8207"/>
                    <a:pt x="8673" y="8073"/>
                  </a:cubicBezTo>
                  <a:cubicBezTo>
                    <a:pt x="9174" y="7573"/>
                    <a:pt x="9307" y="6872"/>
                    <a:pt x="9074" y="6172"/>
                  </a:cubicBezTo>
                  <a:cubicBezTo>
                    <a:pt x="8907" y="5671"/>
                    <a:pt x="8673" y="5571"/>
                    <a:pt x="8506" y="5571"/>
                  </a:cubicBezTo>
                  <a:cubicBezTo>
                    <a:pt x="8273" y="5571"/>
                    <a:pt x="8039" y="5738"/>
                    <a:pt x="7939" y="6038"/>
                  </a:cubicBezTo>
                  <a:cubicBezTo>
                    <a:pt x="7706" y="6539"/>
                    <a:pt x="7673" y="7306"/>
                    <a:pt x="8140" y="8040"/>
                  </a:cubicBezTo>
                  <a:cubicBezTo>
                    <a:pt x="7639" y="8407"/>
                    <a:pt x="6705" y="8840"/>
                    <a:pt x="5037" y="8840"/>
                  </a:cubicBezTo>
                  <a:lnTo>
                    <a:pt x="5037" y="9040"/>
                  </a:lnTo>
                  <a:lnTo>
                    <a:pt x="5004" y="8840"/>
                  </a:lnTo>
                  <a:cubicBezTo>
                    <a:pt x="4003" y="8840"/>
                    <a:pt x="3603" y="8340"/>
                    <a:pt x="3369" y="7840"/>
                  </a:cubicBezTo>
                  <a:cubicBezTo>
                    <a:pt x="4003" y="7740"/>
                    <a:pt x="4504" y="7439"/>
                    <a:pt x="4804" y="6906"/>
                  </a:cubicBezTo>
                  <a:cubicBezTo>
                    <a:pt x="5037" y="6405"/>
                    <a:pt x="4971" y="5805"/>
                    <a:pt x="4537" y="5304"/>
                  </a:cubicBezTo>
                  <a:cubicBezTo>
                    <a:pt x="4337" y="5038"/>
                    <a:pt x="4137" y="4971"/>
                    <a:pt x="3970" y="4971"/>
                  </a:cubicBezTo>
                  <a:cubicBezTo>
                    <a:pt x="3736" y="4971"/>
                    <a:pt x="3536" y="5104"/>
                    <a:pt x="3369" y="5304"/>
                  </a:cubicBezTo>
                  <a:cubicBezTo>
                    <a:pt x="3003" y="5771"/>
                    <a:pt x="2836" y="6572"/>
                    <a:pt x="2902" y="7273"/>
                  </a:cubicBezTo>
                  <a:cubicBezTo>
                    <a:pt x="2469" y="7206"/>
                    <a:pt x="2002" y="6972"/>
                    <a:pt x="1535" y="6639"/>
                  </a:cubicBezTo>
                  <a:cubicBezTo>
                    <a:pt x="501" y="5905"/>
                    <a:pt x="701" y="4771"/>
                    <a:pt x="834" y="4370"/>
                  </a:cubicBezTo>
                  <a:cubicBezTo>
                    <a:pt x="1135" y="3403"/>
                    <a:pt x="1968" y="2636"/>
                    <a:pt x="2669" y="2636"/>
                  </a:cubicBezTo>
                  <a:cubicBezTo>
                    <a:pt x="2836" y="2636"/>
                    <a:pt x="3003" y="2703"/>
                    <a:pt x="3136" y="2769"/>
                  </a:cubicBezTo>
                  <a:cubicBezTo>
                    <a:pt x="3153" y="2786"/>
                    <a:pt x="3178" y="2794"/>
                    <a:pt x="3211" y="2794"/>
                  </a:cubicBezTo>
                  <a:cubicBezTo>
                    <a:pt x="3244" y="2794"/>
                    <a:pt x="3286" y="2786"/>
                    <a:pt x="3336" y="2769"/>
                  </a:cubicBezTo>
                  <a:cubicBezTo>
                    <a:pt x="3369" y="2736"/>
                    <a:pt x="3403" y="2636"/>
                    <a:pt x="3403" y="2569"/>
                  </a:cubicBezTo>
                  <a:cubicBezTo>
                    <a:pt x="3403" y="2569"/>
                    <a:pt x="3303" y="1468"/>
                    <a:pt x="3803" y="901"/>
                  </a:cubicBezTo>
                  <a:cubicBezTo>
                    <a:pt x="4020" y="645"/>
                    <a:pt x="4330" y="517"/>
                    <a:pt x="4726" y="517"/>
                  </a:cubicBezTo>
                  <a:cubicBezTo>
                    <a:pt x="5001" y="517"/>
                    <a:pt x="5316" y="578"/>
                    <a:pt x="5671" y="701"/>
                  </a:cubicBezTo>
                  <a:cubicBezTo>
                    <a:pt x="6005" y="801"/>
                    <a:pt x="6338" y="968"/>
                    <a:pt x="6572" y="1135"/>
                  </a:cubicBezTo>
                  <a:cubicBezTo>
                    <a:pt x="6038" y="1935"/>
                    <a:pt x="5871" y="2969"/>
                    <a:pt x="6505" y="3470"/>
                  </a:cubicBezTo>
                  <a:cubicBezTo>
                    <a:pt x="6694" y="3633"/>
                    <a:pt x="6901" y="3711"/>
                    <a:pt x="7097" y="3711"/>
                  </a:cubicBezTo>
                  <a:cubicBezTo>
                    <a:pt x="7422" y="3711"/>
                    <a:pt x="7715" y="3498"/>
                    <a:pt x="7839" y="3103"/>
                  </a:cubicBezTo>
                  <a:cubicBezTo>
                    <a:pt x="8006" y="2569"/>
                    <a:pt x="7873" y="1769"/>
                    <a:pt x="7172" y="1101"/>
                  </a:cubicBezTo>
                  <a:cubicBezTo>
                    <a:pt x="7595" y="658"/>
                    <a:pt x="8128" y="422"/>
                    <a:pt x="8667" y="422"/>
                  </a:cubicBezTo>
                  <a:close/>
                  <a:moveTo>
                    <a:pt x="8623" y="1"/>
                  </a:moveTo>
                  <a:cubicBezTo>
                    <a:pt x="7961" y="1"/>
                    <a:pt x="7315" y="297"/>
                    <a:pt x="6805" y="868"/>
                  </a:cubicBezTo>
                  <a:cubicBezTo>
                    <a:pt x="6472" y="668"/>
                    <a:pt x="6138" y="501"/>
                    <a:pt x="5704" y="368"/>
                  </a:cubicBezTo>
                  <a:cubicBezTo>
                    <a:pt x="5313" y="245"/>
                    <a:pt x="4957" y="186"/>
                    <a:pt x="4641" y="186"/>
                  </a:cubicBezTo>
                  <a:cubicBezTo>
                    <a:pt x="4095" y="186"/>
                    <a:pt x="3665" y="363"/>
                    <a:pt x="3369" y="701"/>
                  </a:cubicBezTo>
                  <a:cubicBezTo>
                    <a:pt x="2969" y="1202"/>
                    <a:pt x="2936" y="1935"/>
                    <a:pt x="2936" y="2369"/>
                  </a:cubicBezTo>
                  <a:cubicBezTo>
                    <a:pt x="2836" y="2336"/>
                    <a:pt x="2702" y="2336"/>
                    <a:pt x="2602" y="2336"/>
                  </a:cubicBezTo>
                  <a:cubicBezTo>
                    <a:pt x="1702" y="2336"/>
                    <a:pt x="768" y="3203"/>
                    <a:pt x="367" y="4337"/>
                  </a:cubicBezTo>
                  <a:cubicBezTo>
                    <a:pt x="0" y="5405"/>
                    <a:pt x="301" y="6405"/>
                    <a:pt x="1201" y="7072"/>
                  </a:cubicBezTo>
                  <a:cubicBezTo>
                    <a:pt x="1802" y="7506"/>
                    <a:pt x="2369" y="7740"/>
                    <a:pt x="2936" y="7773"/>
                  </a:cubicBezTo>
                  <a:cubicBezTo>
                    <a:pt x="3169" y="8707"/>
                    <a:pt x="3937" y="9241"/>
                    <a:pt x="5004" y="9241"/>
                  </a:cubicBezTo>
                  <a:cubicBezTo>
                    <a:pt x="6472" y="9241"/>
                    <a:pt x="7639" y="8940"/>
                    <a:pt x="8373" y="8340"/>
                  </a:cubicBezTo>
                  <a:cubicBezTo>
                    <a:pt x="8506" y="8507"/>
                    <a:pt x="8640" y="8573"/>
                    <a:pt x="8773" y="8707"/>
                  </a:cubicBezTo>
                  <a:cubicBezTo>
                    <a:pt x="9040" y="8907"/>
                    <a:pt x="9374" y="9040"/>
                    <a:pt x="9807" y="9040"/>
                  </a:cubicBezTo>
                  <a:cubicBezTo>
                    <a:pt x="11142" y="9040"/>
                    <a:pt x="12843" y="7706"/>
                    <a:pt x="13477" y="6238"/>
                  </a:cubicBezTo>
                  <a:cubicBezTo>
                    <a:pt x="13877" y="5271"/>
                    <a:pt x="13777" y="4370"/>
                    <a:pt x="13143" y="3703"/>
                  </a:cubicBezTo>
                  <a:cubicBezTo>
                    <a:pt x="12643" y="3203"/>
                    <a:pt x="12142" y="2936"/>
                    <a:pt x="11542" y="2936"/>
                  </a:cubicBezTo>
                  <a:cubicBezTo>
                    <a:pt x="11475" y="1902"/>
                    <a:pt x="10875" y="1001"/>
                    <a:pt x="9874" y="368"/>
                  </a:cubicBezTo>
                  <a:cubicBezTo>
                    <a:pt x="9472" y="121"/>
                    <a:pt x="9044" y="1"/>
                    <a:pt x="8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5"/>
          <p:cNvGrpSpPr/>
          <p:nvPr/>
        </p:nvGrpSpPr>
        <p:grpSpPr>
          <a:xfrm>
            <a:off x="6876586" y="1480112"/>
            <a:ext cx="1110690" cy="1029681"/>
            <a:chOff x="6876586" y="1480112"/>
            <a:chExt cx="1110690" cy="1029681"/>
          </a:xfrm>
        </p:grpSpPr>
        <p:sp>
          <p:nvSpPr>
            <p:cNvPr id="1272" name="Google Shape;1272;p45"/>
            <p:cNvSpPr/>
            <p:nvPr/>
          </p:nvSpPr>
          <p:spPr>
            <a:xfrm>
              <a:off x="7082822" y="1583230"/>
              <a:ext cx="741015" cy="742546"/>
            </a:xfrm>
            <a:custGeom>
              <a:avLst/>
              <a:gdLst/>
              <a:ahLst/>
              <a:cxnLst/>
              <a:rect l="l" t="t" r="r" b="b"/>
              <a:pathLst>
                <a:path w="15579" h="15612" extrusionOk="0">
                  <a:moveTo>
                    <a:pt x="7806" y="0"/>
                  </a:moveTo>
                  <a:cubicBezTo>
                    <a:pt x="3470" y="0"/>
                    <a:pt x="1" y="3503"/>
                    <a:pt x="1" y="7806"/>
                  </a:cubicBezTo>
                  <a:cubicBezTo>
                    <a:pt x="1" y="12109"/>
                    <a:pt x="3470" y="15612"/>
                    <a:pt x="7806" y="15612"/>
                  </a:cubicBezTo>
                  <a:cubicBezTo>
                    <a:pt x="12110" y="15612"/>
                    <a:pt x="15579" y="12109"/>
                    <a:pt x="15579" y="7806"/>
                  </a:cubicBezTo>
                  <a:cubicBezTo>
                    <a:pt x="15579" y="3503"/>
                    <a:pt x="12110" y="0"/>
                    <a:pt x="7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7384280" y="1757741"/>
              <a:ext cx="168237" cy="380833"/>
            </a:xfrm>
            <a:custGeom>
              <a:avLst/>
              <a:gdLst/>
              <a:ahLst/>
              <a:cxnLst/>
              <a:rect l="l" t="t" r="r" b="b"/>
              <a:pathLst>
                <a:path w="3537" h="8007" extrusionOk="0">
                  <a:moveTo>
                    <a:pt x="334" y="1"/>
                  </a:moveTo>
                  <a:cubicBezTo>
                    <a:pt x="234" y="201"/>
                    <a:pt x="1" y="7973"/>
                    <a:pt x="34" y="8006"/>
                  </a:cubicBezTo>
                  <a:lnTo>
                    <a:pt x="3203" y="7940"/>
                  </a:lnTo>
                  <a:cubicBezTo>
                    <a:pt x="3203" y="7940"/>
                    <a:pt x="3537" y="334"/>
                    <a:pt x="3370" y="134"/>
                  </a:cubicBezTo>
                  <a:cubicBezTo>
                    <a:pt x="3303" y="1"/>
                    <a:pt x="334"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7268463" y="1889445"/>
              <a:ext cx="391936" cy="134887"/>
            </a:xfrm>
            <a:custGeom>
              <a:avLst/>
              <a:gdLst/>
              <a:ahLst/>
              <a:cxnLst/>
              <a:rect l="l" t="t" r="r" b="b"/>
              <a:pathLst>
                <a:path w="8240" h="2836" extrusionOk="0">
                  <a:moveTo>
                    <a:pt x="1" y="0"/>
                  </a:moveTo>
                  <a:lnTo>
                    <a:pt x="101" y="2769"/>
                  </a:lnTo>
                  <a:lnTo>
                    <a:pt x="7973" y="2836"/>
                  </a:lnTo>
                  <a:cubicBezTo>
                    <a:pt x="8173" y="2569"/>
                    <a:pt x="8106" y="67"/>
                    <a:pt x="8106" y="67"/>
                  </a:cubicBezTo>
                  <a:cubicBezTo>
                    <a:pt x="8240" y="0"/>
                    <a:pt x="67"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6876586" y="1480112"/>
              <a:ext cx="1110690" cy="1029681"/>
            </a:xfrm>
            <a:custGeom>
              <a:avLst/>
              <a:gdLst/>
              <a:ahLst/>
              <a:cxnLst/>
              <a:rect l="l" t="t" r="r" b="b"/>
              <a:pathLst>
                <a:path w="23351" h="21649" extrusionOk="0">
                  <a:moveTo>
                    <a:pt x="11309" y="467"/>
                  </a:moveTo>
                  <a:cubicBezTo>
                    <a:pt x="11842" y="467"/>
                    <a:pt x="12176" y="500"/>
                    <a:pt x="12209" y="500"/>
                  </a:cubicBezTo>
                  <a:cubicBezTo>
                    <a:pt x="17480" y="701"/>
                    <a:pt x="20882" y="3136"/>
                    <a:pt x="21849" y="7372"/>
                  </a:cubicBezTo>
                  <a:cubicBezTo>
                    <a:pt x="22883" y="11875"/>
                    <a:pt x="20649" y="17880"/>
                    <a:pt x="17246" y="19648"/>
                  </a:cubicBezTo>
                  <a:cubicBezTo>
                    <a:pt x="15245" y="20682"/>
                    <a:pt x="12810" y="21215"/>
                    <a:pt x="9908" y="21215"/>
                  </a:cubicBezTo>
                  <a:cubicBezTo>
                    <a:pt x="7506" y="21215"/>
                    <a:pt x="5304" y="20848"/>
                    <a:pt x="3836" y="20615"/>
                  </a:cubicBezTo>
                  <a:cubicBezTo>
                    <a:pt x="3036" y="20481"/>
                    <a:pt x="2502" y="20381"/>
                    <a:pt x="2169" y="20381"/>
                  </a:cubicBezTo>
                  <a:lnTo>
                    <a:pt x="2135" y="20381"/>
                  </a:lnTo>
                  <a:cubicBezTo>
                    <a:pt x="2235" y="20215"/>
                    <a:pt x="2502" y="20048"/>
                    <a:pt x="2736" y="19881"/>
                  </a:cubicBezTo>
                  <a:cubicBezTo>
                    <a:pt x="3570" y="19214"/>
                    <a:pt x="4904" y="18280"/>
                    <a:pt x="5204" y="17046"/>
                  </a:cubicBezTo>
                  <a:cubicBezTo>
                    <a:pt x="5404" y="16278"/>
                    <a:pt x="4737" y="15678"/>
                    <a:pt x="4003" y="15044"/>
                  </a:cubicBezTo>
                  <a:cubicBezTo>
                    <a:pt x="2502" y="13810"/>
                    <a:pt x="467" y="12042"/>
                    <a:pt x="2135" y="7039"/>
                  </a:cubicBezTo>
                  <a:cubicBezTo>
                    <a:pt x="4070" y="1101"/>
                    <a:pt x="9207" y="467"/>
                    <a:pt x="11309" y="467"/>
                  </a:cubicBezTo>
                  <a:close/>
                  <a:moveTo>
                    <a:pt x="11342" y="0"/>
                  </a:moveTo>
                  <a:cubicBezTo>
                    <a:pt x="9140" y="0"/>
                    <a:pt x="3836" y="667"/>
                    <a:pt x="1735" y="6872"/>
                  </a:cubicBezTo>
                  <a:cubicBezTo>
                    <a:pt x="0" y="12176"/>
                    <a:pt x="2235" y="14110"/>
                    <a:pt x="3736" y="15344"/>
                  </a:cubicBezTo>
                  <a:cubicBezTo>
                    <a:pt x="4537" y="16012"/>
                    <a:pt x="4971" y="16379"/>
                    <a:pt x="4837" y="16946"/>
                  </a:cubicBezTo>
                  <a:cubicBezTo>
                    <a:pt x="4537" y="17980"/>
                    <a:pt x="3336" y="18947"/>
                    <a:pt x="2502" y="19547"/>
                  </a:cubicBezTo>
                  <a:cubicBezTo>
                    <a:pt x="1835" y="20048"/>
                    <a:pt x="1535" y="20281"/>
                    <a:pt x="1635" y="20548"/>
                  </a:cubicBezTo>
                  <a:cubicBezTo>
                    <a:pt x="1702" y="20815"/>
                    <a:pt x="2002" y="20815"/>
                    <a:pt x="2169" y="20815"/>
                  </a:cubicBezTo>
                  <a:cubicBezTo>
                    <a:pt x="2469" y="20815"/>
                    <a:pt x="3036" y="20882"/>
                    <a:pt x="3736" y="21015"/>
                  </a:cubicBezTo>
                  <a:cubicBezTo>
                    <a:pt x="5204" y="21282"/>
                    <a:pt x="7406" y="21649"/>
                    <a:pt x="9874" y="21649"/>
                  </a:cubicBezTo>
                  <a:cubicBezTo>
                    <a:pt x="12843" y="21649"/>
                    <a:pt x="15378" y="21049"/>
                    <a:pt x="17480" y="20014"/>
                  </a:cubicBezTo>
                  <a:cubicBezTo>
                    <a:pt x="21049" y="18146"/>
                    <a:pt x="23350" y="12042"/>
                    <a:pt x="22250" y="7272"/>
                  </a:cubicBezTo>
                  <a:cubicBezTo>
                    <a:pt x="21683" y="4670"/>
                    <a:pt x="19648" y="300"/>
                    <a:pt x="12243" y="33"/>
                  </a:cubicBezTo>
                  <a:cubicBezTo>
                    <a:pt x="12243" y="33"/>
                    <a:pt x="11909" y="0"/>
                    <a:pt x="11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45"/>
          <p:cNvGrpSpPr/>
          <p:nvPr/>
        </p:nvGrpSpPr>
        <p:grpSpPr>
          <a:xfrm>
            <a:off x="1108567" y="3100655"/>
            <a:ext cx="1199542" cy="1107445"/>
            <a:chOff x="1299992" y="2811330"/>
            <a:chExt cx="1199542" cy="1107445"/>
          </a:xfrm>
        </p:grpSpPr>
        <p:sp>
          <p:nvSpPr>
            <p:cNvPr id="1277" name="Google Shape;1277;p45"/>
            <p:cNvSpPr/>
            <p:nvPr/>
          </p:nvSpPr>
          <p:spPr>
            <a:xfrm>
              <a:off x="1299992" y="2811330"/>
              <a:ext cx="1199542" cy="1107445"/>
            </a:xfrm>
            <a:custGeom>
              <a:avLst/>
              <a:gdLst/>
              <a:ahLst/>
              <a:cxnLst/>
              <a:rect l="l" t="t" r="r" b="b"/>
              <a:pathLst>
                <a:path w="25219" h="23284" extrusionOk="0">
                  <a:moveTo>
                    <a:pt x="13010" y="401"/>
                  </a:moveTo>
                  <a:cubicBezTo>
                    <a:pt x="15278" y="401"/>
                    <a:pt x="20816" y="1068"/>
                    <a:pt x="22884" y="7539"/>
                  </a:cubicBezTo>
                  <a:cubicBezTo>
                    <a:pt x="24685" y="12943"/>
                    <a:pt x="22483" y="14845"/>
                    <a:pt x="20849" y="16212"/>
                  </a:cubicBezTo>
                  <a:cubicBezTo>
                    <a:pt x="20048" y="16913"/>
                    <a:pt x="19348" y="17513"/>
                    <a:pt x="19548" y="18380"/>
                  </a:cubicBezTo>
                  <a:cubicBezTo>
                    <a:pt x="19882" y="19681"/>
                    <a:pt x="21316" y="20749"/>
                    <a:pt x="22217" y="21449"/>
                  </a:cubicBezTo>
                  <a:cubicBezTo>
                    <a:pt x="22483" y="21616"/>
                    <a:pt x="22750" y="21883"/>
                    <a:pt x="22917" y="22016"/>
                  </a:cubicBezTo>
                  <a:lnTo>
                    <a:pt x="22850" y="22016"/>
                  </a:lnTo>
                  <a:cubicBezTo>
                    <a:pt x="22483" y="22016"/>
                    <a:pt x="21883" y="22116"/>
                    <a:pt x="21049" y="22250"/>
                  </a:cubicBezTo>
                  <a:cubicBezTo>
                    <a:pt x="19515" y="22517"/>
                    <a:pt x="17080" y="22917"/>
                    <a:pt x="14511" y="22917"/>
                  </a:cubicBezTo>
                  <a:cubicBezTo>
                    <a:pt x="11375" y="22917"/>
                    <a:pt x="8707" y="22350"/>
                    <a:pt x="6539" y="21216"/>
                  </a:cubicBezTo>
                  <a:cubicBezTo>
                    <a:pt x="2869" y="19281"/>
                    <a:pt x="468" y="12843"/>
                    <a:pt x="1568" y="7906"/>
                  </a:cubicBezTo>
                  <a:cubicBezTo>
                    <a:pt x="2636" y="3270"/>
                    <a:pt x="6339" y="668"/>
                    <a:pt x="12043" y="434"/>
                  </a:cubicBezTo>
                  <a:cubicBezTo>
                    <a:pt x="12043" y="434"/>
                    <a:pt x="12443" y="401"/>
                    <a:pt x="13010" y="401"/>
                  </a:cubicBezTo>
                  <a:close/>
                  <a:moveTo>
                    <a:pt x="13010" y="1"/>
                  </a:moveTo>
                  <a:cubicBezTo>
                    <a:pt x="12376" y="1"/>
                    <a:pt x="12009" y="34"/>
                    <a:pt x="12009" y="34"/>
                  </a:cubicBezTo>
                  <a:cubicBezTo>
                    <a:pt x="4037" y="334"/>
                    <a:pt x="1802" y="5004"/>
                    <a:pt x="1168" y="7773"/>
                  </a:cubicBezTo>
                  <a:cubicBezTo>
                    <a:pt x="1" y="12943"/>
                    <a:pt x="2502" y="19515"/>
                    <a:pt x="6372" y="21549"/>
                  </a:cubicBezTo>
                  <a:cubicBezTo>
                    <a:pt x="8607" y="22717"/>
                    <a:pt x="11342" y="23284"/>
                    <a:pt x="14511" y="23284"/>
                  </a:cubicBezTo>
                  <a:cubicBezTo>
                    <a:pt x="17146" y="23284"/>
                    <a:pt x="19548" y="22917"/>
                    <a:pt x="21149" y="22717"/>
                  </a:cubicBezTo>
                  <a:cubicBezTo>
                    <a:pt x="21950" y="22550"/>
                    <a:pt x="22517" y="22450"/>
                    <a:pt x="22850" y="22450"/>
                  </a:cubicBezTo>
                  <a:cubicBezTo>
                    <a:pt x="23017" y="22450"/>
                    <a:pt x="23351" y="22450"/>
                    <a:pt x="23451" y="22216"/>
                  </a:cubicBezTo>
                  <a:cubicBezTo>
                    <a:pt x="23551" y="21916"/>
                    <a:pt x="23217" y="21683"/>
                    <a:pt x="22517" y="21116"/>
                  </a:cubicBezTo>
                  <a:cubicBezTo>
                    <a:pt x="21649" y="20449"/>
                    <a:pt x="20315" y="19414"/>
                    <a:pt x="20015" y="18280"/>
                  </a:cubicBezTo>
                  <a:cubicBezTo>
                    <a:pt x="19848" y="17713"/>
                    <a:pt x="20349" y="17246"/>
                    <a:pt x="21182" y="16546"/>
                  </a:cubicBezTo>
                  <a:cubicBezTo>
                    <a:pt x="22817" y="15178"/>
                    <a:pt x="25219" y="13077"/>
                    <a:pt x="23351" y="7406"/>
                  </a:cubicBezTo>
                  <a:cubicBezTo>
                    <a:pt x="21082" y="701"/>
                    <a:pt x="15378" y="1"/>
                    <a:pt x="1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1837841" y="2987458"/>
              <a:ext cx="33391" cy="174554"/>
            </a:xfrm>
            <a:custGeom>
              <a:avLst/>
              <a:gdLst/>
              <a:ahLst/>
              <a:cxnLst/>
              <a:rect l="l" t="t" r="r" b="b"/>
              <a:pathLst>
                <a:path w="702" h="3670" extrusionOk="0">
                  <a:moveTo>
                    <a:pt x="201" y="0"/>
                  </a:moveTo>
                  <a:cubicBezTo>
                    <a:pt x="67" y="0"/>
                    <a:pt x="1" y="67"/>
                    <a:pt x="1" y="200"/>
                  </a:cubicBezTo>
                  <a:lnTo>
                    <a:pt x="301" y="3469"/>
                  </a:lnTo>
                  <a:cubicBezTo>
                    <a:pt x="301" y="3569"/>
                    <a:pt x="368" y="3669"/>
                    <a:pt x="501" y="3669"/>
                  </a:cubicBezTo>
                  <a:cubicBezTo>
                    <a:pt x="635" y="3669"/>
                    <a:pt x="701" y="3569"/>
                    <a:pt x="701" y="3469"/>
                  </a:cubicBezTo>
                  <a:lnTo>
                    <a:pt x="401" y="200"/>
                  </a:lnTo>
                  <a:cubicBezTo>
                    <a:pt x="401" y="67"/>
                    <a:pt x="334"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1936203" y="3093145"/>
              <a:ext cx="233306" cy="132319"/>
            </a:xfrm>
            <a:custGeom>
              <a:avLst/>
              <a:gdLst/>
              <a:ahLst/>
              <a:cxnLst/>
              <a:rect l="l" t="t" r="r" b="b"/>
              <a:pathLst>
                <a:path w="4905" h="2782" extrusionOk="0">
                  <a:moveTo>
                    <a:pt x="4631" y="1"/>
                  </a:moveTo>
                  <a:cubicBezTo>
                    <a:pt x="4608" y="1"/>
                    <a:pt x="4588" y="5"/>
                    <a:pt x="4571" y="13"/>
                  </a:cubicBezTo>
                  <a:lnTo>
                    <a:pt x="134" y="2348"/>
                  </a:lnTo>
                  <a:cubicBezTo>
                    <a:pt x="68" y="2448"/>
                    <a:pt x="1" y="2548"/>
                    <a:pt x="68" y="2648"/>
                  </a:cubicBezTo>
                  <a:cubicBezTo>
                    <a:pt x="68" y="2748"/>
                    <a:pt x="134" y="2782"/>
                    <a:pt x="234" y="2782"/>
                  </a:cubicBezTo>
                  <a:cubicBezTo>
                    <a:pt x="268" y="2782"/>
                    <a:pt x="301" y="2782"/>
                    <a:pt x="334" y="2715"/>
                  </a:cubicBezTo>
                  <a:lnTo>
                    <a:pt x="4771" y="380"/>
                  </a:lnTo>
                  <a:cubicBezTo>
                    <a:pt x="4838" y="313"/>
                    <a:pt x="4904" y="180"/>
                    <a:pt x="4838" y="113"/>
                  </a:cubicBezTo>
                  <a:cubicBezTo>
                    <a:pt x="4788" y="38"/>
                    <a:pt x="4700"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1464990" y="3218522"/>
              <a:ext cx="228550" cy="84709"/>
            </a:xfrm>
            <a:custGeom>
              <a:avLst/>
              <a:gdLst/>
              <a:ahLst/>
              <a:cxnLst/>
              <a:rect l="l" t="t" r="r" b="b"/>
              <a:pathLst>
                <a:path w="4805" h="1781" extrusionOk="0">
                  <a:moveTo>
                    <a:pt x="226" y="0"/>
                  </a:moveTo>
                  <a:cubicBezTo>
                    <a:pt x="144" y="0"/>
                    <a:pt x="60" y="44"/>
                    <a:pt x="34" y="146"/>
                  </a:cubicBezTo>
                  <a:cubicBezTo>
                    <a:pt x="1" y="212"/>
                    <a:pt x="34" y="346"/>
                    <a:pt x="168" y="379"/>
                  </a:cubicBezTo>
                  <a:lnTo>
                    <a:pt x="4504" y="1780"/>
                  </a:lnTo>
                  <a:lnTo>
                    <a:pt x="4571" y="1780"/>
                  </a:lnTo>
                  <a:cubicBezTo>
                    <a:pt x="4671" y="1780"/>
                    <a:pt x="4738" y="1714"/>
                    <a:pt x="4738" y="1647"/>
                  </a:cubicBezTo>
                  <a:cubicBezTo>
                    <a:pt x="4804" y="1547"/>
                    <a:pt x="4738" y="1413"/>
                    <a:pt x="4637" y="1380"/>
                  </a:cubicBezTo>
                  <a:lnTo>
                    <a:pt x="301" y="12"/>
                  </a:lnTo>
                  <a:cubicBezTo>
                    <a:pt x="277" y="4"/>
                    <a:pt x="252"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a:off x="1566538" y="3403450"/>
              <a:ext cx="147594" cy="106017"/>
            </a:xfrm>
            <a:custGeom>
              <a:avLst/>
              <a:gdLst/>
              <a:ahLst/>
              <a:cxnLst/>
              <a:rect l="l" t="t" r="r" b="b"/>
              <a:pathLst>
                <a:path w="3103" h="2229" extrusionOk="0">
                  <a:moveTo>
                    <a:pt x="2862" y="0"/>
                  </a:moveTo>
                  <a:cubicBezTo>
                    <a:pt x="2820" y="0"/>
                    <a:pt x="2778" y="19"/>
                    <a:pt x="2736" y="61"/>
                  </a:cubicBezTo>
                  <a:lnTo>
                    <a:pt x="101" y="1828"/>
                  </a:lnTo>
                  <a:cubicBezTo>
                    <a:pt x="34" y="1929"/>
                    <a:pt x="1" y="2062"/>
                    <a:pt x="67" y="2129"/>
                  </a:cubicBezTo>
                  <a:cubicBezTo>
                    <a:pt x="101" y="2162"/>
                    <a:pt x="167" y="2229"/>
                    <a:pt x="234" y="2229"/>
                  </a:cubicBezTo>
                  <a:cubicBezTo>
                    <a:pt x="268" y="2229"/>
                    <a:pt x="334" y="2229"/>
                    <a:pt x="368" y="2162"/>
                  </a:cubicBezTo>
                  <a:lnTo>
                    <a:pt x="3003" y="394"/>
                  </a:lnTo>
                  <a:cubicBezTo>
                    <a:pt x="3070" y="294"/>
                    <a:pt x="3103" y="161"/>
                    <a:pt x="3036" y="94"/>
                  </a:cubicBezTo>
                  <a:cubicBezTo>
                    <a:pt x="2978" y="36"/>
                    <a:pt x="2920" y="0"/>
                    <a:pt x="28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1766448" y="3452631"/>
              <a:ext cx="87329" cy="258360"/>
            </a:xfrm>
            <a:custGeom>
              <a:avLst/>
              <a:gdLst/>
              <a:ahLst/>
              <a:cxnLst/>
              <a:rect l="l" t="t" r="r" b="b"/>
              <a:pathLst>
                <a:path w="1836" h="5432" extrusionOk="0">
                  <a:moveTo>
                    <a:pt x="1571" y="0"/>
                  </a:moveTo>
                  <a:cubicBezTo>
                    <a:pt x="1498" y="0"/>
                    <a:pt x="1450" y="55"/>
                    <a:pt x="1402" y="127"/>
                  </a:cubicBezTo>
                  <a:lnTo>
                    <a:pt x="34" y="5198"/>
                  </a:lnTo>
                  <a:cubicBezTo>
                    <a:pt x="1" y="5298"/>
                    <a:pt x="34" y="5398"/>
                    <a:pt x="167" y="5431"/>
                  </a:cubicBezTo>
                  <a:lnTo>
                    <a:pt x="201" y="5431"/>
                  </a:lnTo>
                  <a:cubicBezTo>
                    <a:pt x="334" y="5431"/>
                    <a:pt x="401" y="5398"/>
                    <a:pt x="401" y="5298"/>
                  </a:cubicBezTo>
                  <a:lnTo>
                    <a:pt x="1802" y="261"/>
                  </a:lnTo>
                  <a:cubicBezTo>
                    <a:pt x="1835" y="127"/>
                    <a:pt x="1802" y="61"/>
                    <a:pt x="1669" y="27"/>
                  </a:cubicBezTo>
                  <a:cubicBezTo>
                    <a:pt x="1631" y="9"/>
                    <a:pt x="1599" y="0"/>
                    <a:pt x="1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1980627" y="3405448"/>
              <a:ext cx="203150" cy="167515"/>
            </a:xfrm>
            <a:custGeom>
              <a:avLst/>
              <a:gdLst/>
              <a:ahLst/>
              <a:cxnLst/>
              <a:rect l="l" t="t" r="r" b="b"/>
              <a:pathLst>
                <a:path w="4271" h="3522" extrusionOk="0">
                  <a:moveTo>
                    <a:pt x="216" y="1"/>
                  </a:moveTo>
                  <a:cubicBezTo>
                    <a:pt x="145" y="1"/>
                    <a:pt x="76" y="43"/>
                    <a:pt x="34" y="85"/>
                  </a:cubicBezTo>
                  <a:cubicBezTo>
                    <a:pt x="1" y="185"/>
                    <a:pt x="1" y="285"/>
                    <a:pt x="68" y="385"/>
                  </a:cubicBezTo>
                  <a:lnTo>
                    <a:pt x="3970" y="3454"/>
                  </a:lnTo>
                  <a:cubicBezTo>
                    <a:pt x="4004" y="3521"/>
                    <a:pt x="4037" y="3521"/>
                    <a:pt x="4070" y="3521"/>
                  </a:cubicBezTo>
                  <a:cubicBezTo>
                    <a:pt x="4171" y="3521"/>
                    <a:pt x="4204" y="3454"/>
                    <a:pt x="4237" y="3421"/>
                  </a:cubicBezTo>
                  <a:cubicBezTo>
                    <a:pt x="4271" y="3354"/>
                    <a:pt x="4271" y="3221"/>
                    <a:pt x="4204" y="3121"/>
                  </a:cubicBezTo>
                  <a:lnTo>
                    <a:pt x="334" y="52"/>
                  </a:lnTo>
                  <a:cubicBezTo>
                    <a:pt x="298" y="15"/>
                    <a:pt x="256" y="1"/>
                    <a:pt x="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1647444" y="3090433"/>
              <a:ext cx="122242" cy="160428"/>
            </a:xfrm>
            <a:custGeom>
              <a:avLst/>
              <a:gdLst/>
              <a:ahLst/>
              <a:cxnLst/>
              <a:rect l="l" t="t" r="r" b="b"/>
              <a:pathLst>
                <a:path w="2570" h="3373" extrusionOk="0">
                  <a:moveTo>
                    <a:pt x="233" y="0"/>
                  </a:moveTo>
                  <a:cubicBezTo>
                    <a:pt x="195" y="0"/>
                    <a:pt x="160" y="11"/>
                    <a:pt x="134" y="37"/>
                  </a:cubicBezTo>
                  <a:cubicBezTo>
                    <a:pt x="34" y="137"/>
                    <a:pt x="1" y="237"/>
                    <a:pt x="68" y="337"/>
                  </a:cubicBezTo>
                  <a:lnTo>
                    <a:pt x="2169" y="3306"/>
                  </a:lnTo>
                  <a:cubicBezTo>
                    <a:pt x="2202" y="3339"/>
                    <a:pt x="2236" y="3372"/>
                    <a:pt x="2336" y="3372"/>
                  </a:cubicBezTo>
                  <a:cubicBezTo>
                    <a:pt x="2369" y="3372"/>
                    <a:pt x="2403" y="3372"/>
                    <a:pt x="2469" y="3339"/>
                  </a:cubicBezTo>
                  <a:cubicBezTo>
                    <a:pt x="2536" y="3239"/>
                    <a:pt x="2569" y="3139"/>
                    <a:pt x="2503" y="3039"/>
                  </a:cubicBezTo>
                  <a:lnTo>
                    <a:pt x="401" y="70"/>
                  </a:lnTo>
                  <a:cubicBezTo>
                    <a:pt x="360" y="29"/>
                    <a:pt x="293" y="0"/>
                    <a:pt x="2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a:off x="2006026" y="3296812"/>
              <a:ext cx="193637" cy="34958"/>
            </a:xfrm>
            <a:custGeom>
              <a:avLst/>
              <a:gdLst/>
              <a:ahLst/>
              <a:cxnLst/>
              <a:rect l="l" t="t" r="r" b="b"/>
              <a:pathLst>
                <a:path w="4071" h="735" extrusionOk="0">
                  <a:moveTo>
                    <a:pt x="3870" y="1"/>
                  </a:moveTo>
                  <a:lnTo>
                    <a:pt x="167" y="368"/>
                  </a:lnTo>
                  <a:cubicBezTo>
                    <a:pt x="101" y="368"/>
                    <a:pt x="1" y="434"/>
                    <a:pt x="1" y="568"/>
                  </a:cubicBezTo>
                  <a:cubicBezTo>
                    <a:pt x="1" y="668"/>
                    <a:pt x="101" y="735"/>
                    <a:pt x="201" y="735"/>
                  </a:cubicBezTo>
                  <a:lnTo>
                    <a:pt x="3937" y="368"/>
                  </a:lnTo>
                  <a:cubicBezTo>
                    <a:pt x="4003" y="368"/>
                    <a:pt x="4070" y="301"/>
                    <a:pt x="4070" y="168"/>
                  </a:cubicBezTo>
                  <a:cubicBezTo>
                    <a:pt x="4070" y="68"/>
                    <a:pt x="4003" y="1"/>
                    <a:pt x="3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1756935" y="2966815"/>
              <a:ext cx="182507" cy="87325"/>
            </a:xfrm>
            <a:custGeom>
              <a:avLst/>
              <a:gdLst/>
              <a:ahLst/>
              <a:cxnLst/>
              <a:rect l="l" t="t" r="r" b="b"/>
              <a:pathLst>
                <a:path w="3837" h="1836" extrusionOk="0">
                  <a:moveTo>
                    <a:pt x="1902" y="1"/>
                  </a:moveTo>
                  <a:cubicBezTo>
                    <a:pt x="834" y="1"/>
                    <a:pt x="1" y="434"/>
                    <a:pt x="1" y="935"/>
                  </a:cubicBezTo>
                  <a:cubicBezTo>
                    <a:pt x="1" y="1435"/>
                    <a:pt x="834" y="1835"/>
                    <a:pt x="1902" y="1835"/>
                  </a:cubicBezTo>
                  <a:cubicBezTo>
                    <a:pt x="2969" y="1835"/>
                    <a:pt x="3837" y="1435"/>
                    <a:pt x="3837" y="935"/>
                  </a:cubicBezTo>
                  <a:cubicBezTo>
                    <a:pt x="3837" y="434"/>
                    <a:pt x="2969" y="1"/>
                    <a:pt x="19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2080606" y="3014332"/>
              <a:ext cx="134894" cy="163663"/>
            </a:xfrm>
            <a:custGeom>
              <a:avLst/>
              <a:gdLst/>
              <a:ahLst/>
              <a:cxnLst/>
              <a:rect l="l" t="t" r="r" b="b"/>
              <a:pathLst>
                <a:path w="2836" h="3441" extrusionOk="0">
                  <a:moveTo>
                    <a:pt x="691" y="0"/>
                  </a:moveTo>
                  <a:cubicBezTo>
                    <a:pt x="596" y="0"/>
                    <a:pt x="510" y="22"/>
                    <a:pt x="434" y="69"/>
                  </a:cubicBezTo>
                  <a:cubicBezTo>
                    <a:pt x="0" y="336"/>
                    <a:pt x="100" y="1270"/>
                    <a:pt x="634" y="2204"/>
                  </a:cubicBezTo>
                  <a:cubicBezTo>
                    <a:pt x="1075" y="2947"/>
                    <a:pt x="1697" y="3440"/>
                    <a:pt x="2144" y="3440"/>
                  </a:cubicBezTo>
                  <a:cubicBezTo>
                    <a:pt x="2239" y="3440"/>
                    <a:pt x="2326" y="3418"/>
                    <a:pt x="2402" y="3371"/>
                  </a:cubicBezTo>
                  <a:cubicBezTo>
                    <a:pt x="2836" y="3104"/>
                    <a:pt x="2769" y="2170"/>
                    <a:pt x="2202" y="1270"/>
                  </a:cubicBezTo>
                  <a:cubicBezTo>
                    <a:pt x="1761" y="499"/>
                    <a:pt x="1139" y="0"/>
                    <a:pt x="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a:off x="2067906" y="3480122"/>
              <a:ext cx="161864" cy="144971"/>
            </a:xfrm>
            <a:custGeom>
              <a:avLst/>
              <a:gdLst/>
              <a:ahLst/>
              <a:cxnLst/>
              <a:rect l="l" t="t" r="r" b="b"/>
              <a:pathLst>
                <a:path w="3403" h="3048" extrusionOk="0">
                  <a:moveTo>
                    <a:pt x="2624" y="0"/>
                  </a:moveTo>
                  <a:cubicBezTo>
                    <a:pt x="2184" y="0"/>
                    <a:pt x="1566" y="328"/>
                    <a:pt x="1035" y="884"/>
                  </a:cubicBezTo>
                  <a:cubicBezTo>
                    <a:pt x="301" y="1651"/>
                    <a:pt x="1" y="2551"/>
                    <a:pt x="367" y="2918"/>
                  </a:cubicBezTo>
                  <a:cubicBezTo>
                    <a:pt x="464" y="3006"/>
                    <a:pt x="596" y="3047"/>
                    <a:pt x="753" y="3047"/>
                  </a:cubicBezTo>
                  <a:cubicBezTo>
                    <a:pt x="1195" y="3047"/>
                    <a:pt x="1827" y="2717"/>
                    <a:pt x="2369" y="2151"/>
                  </a:cubicBezTo>
                  <a:cubicBezTo>
                    <a:pt x="3103" y="1384"/>
                    <a:pt x="3403" y="483"/>
                    <a:pt x="3036" y="150"/>
                  </a:cubicBezTo>
                  <a:cubicBezTo>
                    <a:pt x="2935" y="48"/>
                    <a:pt x="2792" y="0"/>
                    <a:pt x="26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5"/>
            <p:cNvSpPr/>
            <p:nvPr/>
          </p:nvSpPr>
          <p:spPr>
            <a:xfrm>
              <a:off x="1441208" y="3142135"/>
              <a:ext cx="112681" cy="176504"/>
            </a:xfrm>
            <a:custGeom>
              <a:avLst/>
              <a:gdLst/>
              <a:ahLst/>
              <a:cxnLst/>
              <a:rect l="l" t="t" r="r" b="b"/>
              <a:pathLst>
                <a:path w="2369" h="3711" extrusionOk="0">
                  <a:moveTo>
                    <a:pt x="1617" y="1"/>
                  </a:moveTo>
                  <a:cubicBezTo>
                    <a:pt x="1166" y="1"/>
                    <a:pt x="610" y="666"/>
                    <a:pt x="334" y="1585"/>
                  </a:cubicBezTo>
                  <a:cubicBezTo>
                    <a:pt x="0" y="2619"/>
                    <a:pt x="167" y="3553"/>
                    <a:pt x="634" y="3686"/>
                  </a:cubicBezTo>
                  <a:cubicBezTo>
                    <a:pt x="682" y="3702"/>
                    <a:pt x="731" y="3710"/>
                    <a:pt x="781" y="3710"/>
                  </a:cubicBezTo>
                  <a:cubicBezTo>
                    <a:pt x="1253" y="3710"/>
                    <a:pt x="1797" y="3024"/>
                    <a:pt x="2069" y="2119"/>
                  </a:cubicBezTo>
                  <a:cubicBezTo>
                    <a:pt x="2369" y="1118"/>
                    <a:pt x="2235" y="151"/>
                    <a:pt x="1735" y="17"/>
                  </a:cubicBezTo>
                  <a:cubicBezTo>
                    <a:pt x="1697" y="6"/>
                    <a:pt x="1657" y="1"/>
                    <a:pt x="1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5"/>
            <p:cNvSpPr/>
            <p:nvPr/>
          </p:nvSpPr>
          <p:spPr>
            <a:xfrm>
              <a:off x="1688729" y="3644360"/>
              <a:ext cx="188833" cy="90464"/>
            </a:xfrm>
            <a:custGeom>
              <a:avLst/>
              <a:gdLst/>
              <a:ahLst/>
              <a:cxnLst/>
              <a:rect l="l" t="t" r="r" b="b"/>
              <a:pathLst>
                <a:path w="3970" h="1902" extrusionOk="0">
                  <a:moveTo>
                    <a:pt x="1616" y="1"/>
                  </a:moveTo>
                  <a:cubicBezTo>
                    <a:pt x="800" y="1"/>
                    <a:pt x="156" y="280"/>
                    <a:pt x="100" y="700"/>
                  </a:cubicBezTo>
                  <a:cubicBezTo>
                    <a:pt x="0" y="1200"/>
                    <a:pt x="801" y="1700"/>
                    <a:pt x="1868" y="1867"/>
                  </a:cubicBezTo>
                  <a:cubicBezTo>
                    <a:pt x="2047" y="1890"/>
                    <a:pt x="2222" y="1901"/>
                    <a:pt x="2389" y="1901"/>
                  </a:cubicBezTo>
                  <a:cubicBezTo>
                    <a:pt x="3189" y="1901"/>
                    <a:pt x="3814" y="1647"/>
                    <a:pt x="3870" y="1233"/>
                  </a:cubicBezTo>
                  <a:cubicBezTo>
                    <a:pt x="3970" y="700"/>
                    <a:pt x="3169" y="199"/>
                    <a:pt x="2102" y="32"/>
                  </a:cubicBezTo>
                  <a:cubicBezTo>
                    <a:pt x="1935" y="11"/>
                    <a:pt x="1773" y="1"/>
                    <a:pt x="1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a:off x="2139299" y="3236549"/>
              <a:ext cx="90469" cy="147586"/>
            </a:xfrm>
            <a:custGeom>
              <a:avLst/>
              <a:gdLst/>
              <a:ahLst/>
              <a:cxnLst/>
              <a:rect l="l" t="t" r="r" b="b"/>
              <a:pathLst>
                <a:path w="1902" h="3103" extrusionOk="0">
                  <a:moveTo>
                    <a:pt x="868" y="0"/>
                  </a:moveTo>
                  <a:cubicBezTo>
                    <a:pt x="368" y="34"/>
                    <a:pt x="1" y="734"/>
                    <a:pt x="34" y="1601"/>
                  </a:cubicBezTo>
                  <a:cubicBezTo>
                    <a:pt x="67" y="2435"/>
                    <a:pt x="501" y="3103"/>
                    <a:pt x="1035" y="3103"/>
                  </a:cubicBezTo>
                  <a:cubicBezTo>
                    <a:pt x="1535" y="3069"/>
                    <a:pt x="1902" y="2369"/>
                    <a:pt x="1869" y="1501"/>
                  </a:cubicBezTo>
                  <a:cubicBezTo>
                    <a:pt x="1835" y="667"/>
                    <a:pt x="1368" y="0"/>
                    <a:pt x="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1522114" y="3432273"/>
              <a:ext cx="119055" cy="132319"/>
            </a:xfrm>
            <a:custGeom>
              <a:avLst/>
              <a:gdLst/>
              <a:ahLst/>
              <a:cxnLst/>
              <a:rect l="l" t="t" r="r" b="b"/>
              <a:pathLst>
                <a:path w="2503" h="2782" extrusionOk="0">
                  <a:moveTo>
                    <a:pt x="744" y="1"/>
                  </a:moveTo>
                  <a:cubicBezTo>
                    <a:pt x="629" y="1"/>
                    <a:pt x="523" y="29"/>
                    <a:pt x="434" y="88"/>
                  </a:cubicBezTo>
                  <a:cubicBezTo>
                    <a:pt x="1" y="355"/>
                    <a:pt x="34" y="1189"/>
                    <a:pt x="468" y="1890"/>
                  </a:cubicBezTo>
                  <a:cubicBezTo>
                    <a:pt x="827" y="2454"/>
                    <a:pt x="1344" y="2781"/>
                    <a:pt x="1760" y="2781"/>
                  </a:cubicBezTo>
                  <a:cubicBezTo>
                    <a:pt x="1886" y="2781"/>
                    <a:pt x="2002" y="2752"/>
                    <a:pt x="2102" y="2690"/>
                  </a:cubicBezTo>
                  <a:cubicBezTo>
                    <a:pt x="2502" y="2423"/>
                    <a:pt x="2469" y="1623"/>
                    <a:pt x="2035" y="889"/>
                  </a:cubicBezTo>
                  <a:cubicBezTo>
                    <a:pt x="1672" y="344"/>
                    <a:pt x="1148" y="1"/>
                    <a:pt x="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a:off x="1571294" y="3039826"/>
              <a:ext cx="142838" cy="114198"/>
            </a:xfrm>
            <a:custGeom>
              <a:avLst/>
              <a:gdLst/>
              <a:ahLst/>
              <a:cxnLst/>
              <a:rect l="l" t="t" r="r" b="b"/>
              <a:pathLst>
                <a:path w="3003" h="2401" extrusionOk="0">
                  <a:moveTo>
                    <a:pt x="2129" y="1"/>
                  </a:moveTo>
                  <a:cubicBezTo>
                    <a:pt x="1764" y="1"/>
                    <a:pt x="1319" y="177"/>
                    <a:pt x="935" y="500"/>
                  </a:cubicBezTo>
                  <a:cubicBezTo>
                    <a:pt x="268" y="1034"/>
                    <a:pt x="1" y="1768"/>
                    <a:pt x="301" y="2168"/>
                  </a:cubicBezTo>
                  <a:cubicBezTo>
                    <a:pt x="433" y="2326"/>
                    <a:pt x="637" y="2401"/>
                    <a:pt x="875" y="2401"/>
                  </a:cubicBezTo>
                  <a:cubicBezTo>
                    <a:pt x="1240" y="2401"/>
                    <a:pt x="1685" y="2225"/>
                    <a:pt x="2069" y="1901"/>
                  </a:cubicBezTo>
                  <a:cubicBezTo>
                    <a:pt x="2736" y="1368"/>
                    <a:pt x="3003" y="634"/>
                    <a:pt x="2703" y="233"/>
                  </a:cubicBezTo>
                  <a:cubicBezTo>
                    <a:pt x="2571" y="76"/>
                    <a:pt x="2367" y="1"/>
                    <a:pt x="2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5"/>
            <p:cNvSpPr/>
            <p:nvPr/>
          </p:nvSpPr>
          <p:spPr>
            <a:xfrm>
              <a:off x="1888639" y="3462809"/>
              <a:ext cx="107925" cy="176790"/>
            </a:xfrm>
            <a:custGeom>
              <a:avLst/>
              <a:gdLst/>
              <a:ahLst/>
              <a:cxnLst/>
              <a:rect l="l" t="t" r="r" b="b"/>
              <a:pathLst>
                <a:path w="2269" h="3717" extrusionOk="0">
                  <a:moveTo>
                    <a:pt x="214" y="0"/>
                  </a:moveTo>
                  <a:cubicBezTo>
                    <a:pt x="187" y="0"/>
                    <a:pt x="160" y="4"/>
                    <a:pt x="134" y="13"/>
                  </a:cubicBezTo>
                  <a:cubicBezTo>
                    <a:pt x="67" y="80"/>
                    <a:pt x="0" y="214"/>
                    <a:pt x="67" y="280"/>
                  </a:cubicBezTo>
                  <a:lnTo>
                    <a:pt x="1835" y="3583"/>
                  </a:lnTo>
                  <a:cubicBezTo>
                    <a:pt x="1902" y="3683"/>
                    <a:pt x="1935" y="3716"/>
                    <a:pt x="2002" y="3716"/>
                  </a:cubicBezTo>
                  <a:cubicBezTo>
                    <a:pt x="2068" y="3716"/>
                    <a:pt x="2068" y="3716"/>
                    <a:pt x="2135" y="3683"/>
                  </a:cubicBezTo>
                  <a:cubicBezTo>
                    <a:pt x="2235" y="3583"/>
                    <a:pt x="2268" y="3449"/>
                    <a:pt x="2235" y="3382"/>
                  </a:cubicBezTo>
                  <a:lnTo>
                    <a:pt x="434" y="80"/>
                  </a:lnTo>
                  <a:cubicBezTo>
                    <a:pt x="361" y="31"/>
                    <a:pt x="287" y="0"/>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5"/>
            <p:cNvSpPr/>
            <p:nvPr/>
          </p:nvSpPr>
          <p:spPr>
            <a:xfrm>
              <a:off x="1896535" y="3575868"/>
              <a:ext cx="152398" cy="100309"/>
            </a:xfrm>
            <a:custGeom>
              <a:avLst/>
              <a:gdLst/>
              <a:ahLst/>
              <a:cxnLst/>
              <a:rect l="l" t="t" r="r" b="b"/>
              <a:pathLst>
                <a:path w="3204" h="2109" extrusionOk="0">
                  <a:moveTo>
                    <a:pt x="2178" y="0"/>
                  </a:moveTo>
                  <a:cubicBezTo>
                    <a:pt x="1880" y="0"/>
                    <a:pt x="1538" y="78"/>
                    <a:pt x="1202" y="238"/>
                  </a:cubicBezTo>
                  <a:cubicBezTo>
                    <a:pt x="435" y="605"/>
                    <a:pt x="1" y="1272"/>
                    <a:pt x="201" y="1706"/>
                  </a:cubicBezTo>
                  <a:cubicBezTo>
                    <a:pt x="334" y="1972"/>
                    <a:pt x="651" y="2108"/>
                    <a:pt x="1042" y="2108"/>
                  </a:cubicBezTo>
                  <a:cubicBezTo>
                    <a:pt x="1336" y="2108"/>
                    <a:pt x="1672" y="2031"/>
                    <a:pt x="2002" y="1873"/>
                  </a:cubicBezTo>
                  <a:cubicBezTo>
                    <a:pt x="2770" y="1506"/>
                    <a:pt x="3203" y="839"/>
                    <a:pt x="3003" y="372"/>
                  </a:cubicBezTo>
                  <a:cubicBezTo>
                    <a:pt x="2872" y="128"/>
                    <a:pt x="2561" y="0"/>
                    <a:pt x="2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5"/>
            <p:cNvSpPr/>
            <p:nvPr/>
          </p:nvSpPr>
          <p:spPr>
            <a:xfrm>
              <a:off x="1631605" y="3109602"/>
              <a:ext cx="444305" cy="444281"/>
            </a:xfrm>
            <a:custGeom>
              <a:avLst/>
              <a:gdLst/>
              <a:ahLst/>
              <a:cxnLst/>
              <a:rect l="l" t="t" r="r" b="b"/>
              <a:pathLst>
                <a:path w="9341" h="9341" extrusionOk="0">
                  <a:moveTo>
                    <a:pt x="4670" y="1"/>
                  </a:moveTo>
                  <a:cubicBezTo>
                    <a:pt x="2068" y="1"/>
                    <a:pt x="0" y="2102"/>
                    <a:pt x="0" y="4671"/>
                  </a:cubicBezTo>
                  <a:cubicBezTo>
                    <a:pt x="0" y="7273"/>
                    <a:pt x="2068" y="9341"/>
                    <a:pt x="4670" y="9341"/>
                  </a:cubicBezTo>
                  <a:cubicBezTo>
                    <a:pt x="7239" y="9341"/>
                    <a:pt x="9340" y="7273"/>
                    <a:pt x="9340" y="4671"/>
                  </a:cubicBezTo>
                  <a:cubicBezTo>
                    <a:pt x="9340" y="2102"/>
                    <a:pt x="7239" y="1"/>
                    <a:pt x="46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p:nvPr/>
          </p:nvSpPr>
          <p:spPr>
            <a:xfrm>
              <a:off x="1902908" y="3169912"/>
              <a:ext cx="77769" cy="77765"/>
            </a:xfrm>
            <a:custGeom>
              <a:avLst/>
              <a:gdLst/>
              <a:ahLst/>
              <a:cxnLst/>
              <a:rect l="l" t="t" r="r" b="b"/>
              <a:pathLst>
                <a:path w="1635" h="1635" extrusionOk="0">
                  <a:moveTo>
                    <a:pt x="201" y="0"/>
                  </a:moveTo>
                  <a:cubicBezTo>
                    <a:pt x="67" y="0"/>
                    <a:pt x="0" y="67"/>
                    <a:pt x="0" y="200"/>
                  </a:cubicBezTo>
                  <a:cubicBezTo>
                    <a:pt x="0" y="334"/>
                    <a:pt x="134" y="401"/>
                    <a:pt x="201" y="401"/>
                  </a:cubicBezTo>
                  <a:cubicBezTo>
                    <a:pt x="301" y="401"/>
                    <a:pt x="1135" y="401"/>
                    <a:pt x="1168" y="1401"/>
                  </a:cubicBezTo>
                  <a:cubicBezTo>
                    <a:pt x="1168" y="1535"/>
                    <a:pt x="1235" y="1635"/>
                    <a:pt x="1368" y="1635"/>
                  </a:cubicBezTo>
                  <a:cubicBezTo>
                    <a:pt x="1501" y="1635"/>
                    <a:pt x="1602" y="1535"/>
                    <a:pt x="1635" y="1368"/>
                  </a:cubicBezTo>
                  <a:cubicBezTo>
                    <a:pt x="1535" y="234"/>
                    <a:pt x="668"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1787091" y="3179425"/>
              <a:ext cx="77769" cy="77765"/>
            </a:xfrm>
            <a:custGeom>
              <a:avLst/>
              <a:gdLst/>
              <a:ahLst/>
              <a:cxnLst/>
              <a:rect l="l" t="t" r="r" b="b"/>
              <a:pathLst>
                <a:path w="1635" h="1635" extrusionOk="0">
                  <a:moveTo>
                    <a:pt x="234" y="0"/>
                  </a:moveTo>
                  <a:cubicBezTo>
                    <a:pt x="100" y="0"/>
                    <a:pt x="0" y="100"/>
                    <a:pt x="0" y="201"/>
                  </a:cubicBezTo>
                  <a:cubicBezTo>
                    <a:pt x="0" y="334"/>
                    <a:pt x="100" y="434"/>
                    <a:pt x="234" y="434"/>
                  </a:cubicBezTo>
                  <a:cubicBezTo>
                    <a:pt x="301" y="434"/>
                    <a:pt x="1134" y="434"/>
                    <a:pt x="1168" y="1435"/>
                  </a:cubicBezTo>
                  <a:cubicBezTo>
                    <a:pt x="1168" y="1535"/>
                    <a:pt x="1268" y="1635"/>
                    <a:pt x="1401" y="1635"/>
                  </a:cubicBezTo>
                  <a:cubicBezTo>
                    <a:pt x="1535" y="1635"/>
                    <a:pt x="1601" y="1501"/>
                    <a:pt x="1635" y="1368"/>
                  </a:cubicBezTo>
                  <a:cubicBezTo>
                    <a:pt x="1568" y="267"/>
                    <a:pt x="701"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1901339" y="3266704"/>
              <a:ext cx="77769" cy="77765"/>
            </a:xfrm>
            <a:custGeom>
              <a:avLst/>
              <a:gdLst/>
              <a:ahLst/>
              <a:cxnLst/>
              <a:rect l="l" t="t" r="r" b="b"/>
              <a:pathLst>
                <a:path w="1635" h="1635" extrusionOk="0">
                  <a:moveTo>
                    <a:pt x="200" y="0"/>
                  </a:moveTo>
                  <a:cubicBezTo>
                    <a:pt x="67" y="0"/>
                    <a:pt x="0" y="67"/>
                    <a:pt x="0" y="200"/>
                  </a:cubicBezTo>
                  <a:cubicBezTo>
                    <a:pt x="0" y="334"/>
                    <a:pt x="67" y="400"/>
                    <a:pt x="200" y="400"/>
                  </a:cubicBezTo>
                  <a:cubicBezTo>
                    <a:pt x="300" y="400"/>
                    <a:pt x="1134" y="400"/>
                    <a:pt x="1168" y="1401"/>
                  </a:cubicBezTo>
                  <a:cubicBezTo>
                    <a:pt x="1168" y="1534"/>
                    <a:pt x="1234" y="1635"/>
                    <a:pt x="1368" y="1635"/>
                  </a:cubicBezTo>
                  <a:cubicBezTo>
                    <a:pt x="1501" y="1601"/>
                    <a:pt x="1568" y="1501"/>
                    <a:pt x="1635" y="1368"/>
                  </a:cubicBezTo>
                  <a:cubicBezTo>
                    <a:pt x="1534" y="234"/>
                    <a:pt x="667"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5"/>
          <p:cNvGrpSpPr/>
          <p:nvPr/>
        </p:nvGrpSpPr>
        <p:grpSpPr>
          <a:xfrm>
            <a:off x="706802" y="2479786"/>
            <a:ext cx="444286" cy="428868"/>
            <a:chOff x="422347" y="2530081"/>
            <a:chExt cx="604882" cy="583891"/>
          </a:xfrm>
        </p:grpSpPr>
        <p:sp>
          <p:nvSpPr>
            <p:cNvPr id="1301" name="Google Shape;1301;p4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45"/>
            <p:cNvGrpSpPr/>
            <p:nvPr/>
          </p:nvGrpSpPr>
          <p:grpSpPr>
            <a:xfrm>
              <a:off x="436294" y="2543958"/>
              <a:ext cx="576988" cy="553696"/>
              <a:chOff x="436294" y="2543958"/>
              <a:chExt cx="576988" cy="553696"/>
            </a:xfrm>
          </p:grpSpPr>
          <p:sp>
            <p:nvSpPr>
              <p:cNvPr id="1305" name="Google Shape;1305;p4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4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45"/>
          <p:cNvGrpSpPr/>
          <p:nvPr/>
        </p:nvGrpSpPr>
        <p:grpSpPr>
          <a:xfrm>
            <a:off x="5478802" y="4141299"/>
            <a:ext cx="444286" cy="428868"/>
            <a:chOff x="422347" y="2530081"/>
            <a:chExt cx="604882" cy="583891"/>
          </a:xfrm>
        </p:grpSpPr>
        <p:sp>
          <p:nvSpPr>
            <p:cNvPr id="1318" name="Google Shape;1318;p4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1" name="Google Shape;1321;p45"/>
            <p:cNvGrpSpPr/>
            <p:nvPr/>
          </p:nvGrpSpPr>
          <p:grpSpPr>
            <a:xfrm>
              <a:off x="436294" y="2543958"/>
              <a:ext cx="576988" cy="553696"/>
              <a:chOff x="436294" y="2543958"/>
              <a:chExt cx="576988" cy="553696"/>
            </a:xfrm>
          </p:grpSpPr>
          <p:sp>
            <p:nvSpPr>
              <p:cNvPr id="1322" name="Google Shape;1322;p4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8" name="Google Shape;1328;p4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45"/>
          <p:cNvGrpSpPr/>
          <p:nvPr/>
        </p:nvGrpSpPr>
        <p:grpSpPr>
          <a:xfrm>
            <a:off x="6594352" y="688999"/>
            <a:ext cx="444286" cy="428868"/>
            <a:chOff x="422347" y="2530081"/>
            <a:chExt cx="604882" cy="583891"/>
          </a:xfrm>
        </p:grpSpPr>
        <p:sp>
          <p:nvSpPr>
            <p:cNvPr id="1335" name="Google Shape;1335;p4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45"/>
            <p:cNvGrpSpPr/>
            <p:nvPr/>
          </p:nvGrpSpPr>
          <p:grpSpPr>
            <a:xfrm>
              <a:off x="436294" y="2543958"/>
              <a:ext cx="576988" cy="553696"/>
              <a:chOff x="436294" y="2543958"/>
              <a:chExt cx="576988" cy="553696"/>
            </a:xfrm>
          </p:grpSpPr>
          <p:sp>
            <p:nvSpPr>
              <p:cNvPr id="1339" name="Google Shape;1339;p4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5" name="Google Shape;1345;p4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2414;p68"/>
          <p:cNvGrpSpPr/>
          <p:nvPr/>
        </p:nvGrpSpPr>
        <p:grpSpPr>
          <a:xfrm>
            <a:off x="979301" y="1103968"/>
            <a:ext cx="476918" cy="476918"/>
            <a:chOff x="5230513" y="639143"/>
            <a:chExt cx="476918" cy="476918"/>
          </a:xfrm>
        </p:grpSpPr>
        <p:sp>
          <p:nvSpPr>
            <p:cNvPr id="108" name="Google Shape;2415;p68"/>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16;p68"/>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2395;p68"/>
          <p:cNvGrpSpPr/>
          <p:nvPr/>
        </p:nvGrpSpPr>
        <p:grpSpPr>
          <a:xfrm>
            <a:off x="7284324" y="540820"/>
            <a:ext cx="1305022" cy="1663250"/>
            <a:chOff x="6925381" y="629867"/>
            <a:chExt cx="1305022" cy="1663250"/>
          </a:xfrm>
        </p:grpSpPr>
        <p:sp>
          <p:nvSpPr>
            <p:cNvPr id="111" name="Google Shape;2396;p68"/>
            <p:cNvSpPr/>
            <p:nvPr/>
          </p:nvSpPr>
          <p:spPr>
            <a:xfrm>
              <a:off x="8011714" y="2095349"/>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97;p68"/>
            <p:cNvSpPr/>
            <p:nvPr/>
          </p:nvSpPr>
          <p:spPr>
            <a:xfrm>
              <a:off x="7169593" y="855530"/>
              <a:ext cx="437378" cy="422245"/>
            </a:xfrm>
            <a:custGeom>
              <a:avLst/>
              <a:gdLst/>
              <a:ahLst/>
              <a:cxnLst/>
              <a:rect l="l" t="t" r="r" b="b"/>
              <a:pathLst>
                <a:path w="6272" h="6055" extrusionOk="0">
                  <a:moveTo>
                    <a:pt x="3670" y="0"/>
                  </a:moveTo>
                  <a:lnTo>
                    <a:pt x="1" y="3669"/>
                  </a:lnTo>
                  <a:lnTo>
                    <a:pt x="1602" y="5304"/>
                  </a:lnTo>
                  <a:cubicBezTo>
                    <a:pt x="2102" y="5804"/>
                    <a:pt x="2769" y="6054"/>
                    <a:pt x="3436" y="6054"/>
                  </a:cubicBezTo>
                  <a:cubicBezTo>
                    <a:pt x="4104" y="6054"/>
                    <a:pt x="4771" y="5804"/>
                    <a:pt x="5271" y="5304"/>
                  </a:cubicBezTo>
                  <a:cubicBezTo>
                    <a:pt x="6272" y="4303"/>
                    <a:pt x="6272" y="2635"/>
                    <a:pt x="5271" y="1635"/>
                  </a:cubicBezTo>
                  <a:lnTo>
                    <a:pt x="36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98;p68"/>
            <p:cNvSpPr/>
            <p:nvPr/>
          </p:nvSpPr>
          <p:spPr>
            <a:xfrm>
              <a:off x="6941629" y="642629"/>
              <a:ext cx="486262" cy="468828"/>
            </a:xfrm>
            <a:custGeom>
              <a:avLst/>
              <a:gdLst/>
              <a:ahLst/>
              <a:cxnLst/>
              <a:rect l="l" t="t" r="r" b="b"/>
              <a:pathLst>
                <a:path w="6973" h="6723" extrusionOk="0">
                  <a:moveTo>
                    <a:pt x="2836" y="1"/>
                  </a:moveTo>
                  <a:cubicBezTo>
                    <a:pt x="2169" y="1"/>
                    <a:pt x="1502" y="251"/>
                    <a:pt x="1001" y="751"/>
                  </a:cubicBezTo>
                  <a:cubicBezTo>
                    <a:pt x="1" y="1752"/>
                    <a:pt x="1" y="3420"/>
                    <a:pt x="1001" y="4421"/>
                  </a:cubicBezTo>
                  <a:lnTo>
                    <a:pt x="3303" y="6722"/>
                  </a:lnTo>
                  <a:lnTo>
                    <a:pt x="6972" y="3053"/>
                  </a:lnTo>
                  <a:lnTo>
                    <a:pt x="4671" y="751"/>
                  </a:lnTo>
                  <a:cubicBezTo>
                    <a:pt x="4170" y="251"/>
                    <a:pt x="3503" y="1"/>
                    <a:pt x="2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99;p68"/>
            <p:cNvSpPr/>
            <p:nvPr/>
          </p:nvSpPr>
          <p:spPr>
            <a:xfrm>
              <a:off x="6925381" y="629867"/>
              <a:ext cx="518759" cy="495537"/>
            </a:xfrm>
            <a:custGeom>
              <a:avLst/>
              <a:gdLst/>
              <a:ahLst/>
              <a:cxnLst/>
              <a:rect l="l" t="t" r="r" b="b"/>
              <a:pathLst>
                <a:path w="7439" h="7106" extrusionOk="0">
                  <a:moveTo>
                    <a:pt x="3069" y="401"/>
                  </a:moveTo>
                  <a:cubicBezTo>
                    <a:pt x="3703" y="401"/>
                    <a:pt x="4337" y="668"/>
                    <a:pt x="4737" y="1101"/>
                  </a:cubicBezTo>
                  <a:lnTo>
                    <a:pt x="6872" y="3236"/>
                  </a:lnTo>
                  <a:lnTo>
                    <a:pt x="3503" y="6605"/>
                  </a:lnTo>
                  <a:lnTo>
                    <a:pt x="1368" y="4504"/>
                  </a:lnTo>
                  <a:cubicBezTo>
                    <a:pt x="434" y="3570"/>
                    <a:pt x="434" y="2035"/>
                    <a:pt x="1368" y="1101"/>
                  </a:cubicBezTo>
                  <a:cubicBezTo>
                    <a:pt x="1835" y="668"/>
                    <a:pt x="2435" y="401"/>
                    <a:pt x="3069" y="401"/>
                  </a:cubicBezTo>
                  <a:close/>
                  <a:moveTo>
                    <a:pt x="3069" y="0"/>
                  </a:moveTo>
                  <a:cubicBezTo>
                    <a:pt x="2335" y="0"/>
                    <a:pt x="1601" y="267"/>
                    <a:pt x="1068" y="834"/>
                  </a:cubicBezTo>
                  <a:cubicBezTo>
                    <a:pt x="0" y="1902"/>
                    <a:pt x="0" y="3703"/>
                    <a:pt x="1068" y="4771"/>
                  </a:cubicBezTo>
                  <a:lnTo>
                    <a:pt x="3369" y="7072"/>
                  </a:lnTo>
                  <a:cubicBezTo>
                    <a:pt x="3403" y="7072"/>
                    <a:pt x="3503" y="7106"/>
                    <a:pt x="3536" y="7106"/>
                  </a:cubicBezTo>
                  <a:cubicBezTo>
                    <a:pt x="3569" y="7106"/>
                    <a:pt x="3603" y="7106"/>
                    <a:pt x="3703" y="7072"/>
                  </a:cubicBezTo>
                  <a:lnTo>
                    <a:pt x="7372" y="3403"/>
                  </a:lnTo>
                  <a:cubicBezTo>
                    <a:pt x="7439" y="3336"/>
                    <a:pt x="7439" y="3203"/>
                    <a:pt x="7372" y="3103"/>
                  </a:cubicBezTo>
                  <a:lnTo>
                    <a:pt x="5070" y="834"/>
                  </a:lnTo>
                  <a:cubicBezTo>
                    <a:pt x="4537" y="267"/>
                    <a:pt x="3836" y="0"/>
                    <a:pt x="3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00;p68"/>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01;p68"/>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02;p68"/>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3225" y="1217175"/>
            <a:ext cx="3486242" cy="3571572"/>
          </a:xfrm>
        </p:spPr>
        <p:txBody>
          <a:bodyPr/>
          <a:lstStyle/>
          <a:p>
            <a:pPr marL="152400" indent="0">
              <a:buNone/>
            </a:pPr>
            <a:r>
              <a:rPr lang="en-US" sz="1800" b="1" dirty="0"/>
              <a:t>Withdrawal </a:t>
            </a:r>
            <a:r>
              <a:rPr lang="en-US" sz="1800" dirty="0"/>
              <a:t>is the combination of physical and mental effects a person experiences after they stop using or reduce their intake of a substance such as alcohol and prescription or recreational drugs.</a:t>
            </a:r>
          </a:p>
        </p:txBody>
      </p:sp>
      <p:sp>
        <p:nvSpPr>
          <p:cNvPr id="3" name="Title 2"/>
          <p:cNvSpPr>
            <a:spLocks noGrp="1"/>
          </p:cNvSpPr>
          <p:nvPr>
            <p:ph type="title"/>
          </p:nvPr>
        </p:nvSpPr>
        <p:spPr/>
        <p:txBody>
          <a:bodyPr/>
          <a:lstStyle/>
          <a:p>
            <a:pPr algn="l"/>
            <a:r>
              <a:rPr lang="en-US" dirty="0"/>
              <a:t>Terminologies:</a:t>
            </a:r>
          </a:p>
        </p:txBody>
      </p:sp>
      <p:pic>
        <p:nvPicPr>
          <p:cNvPr id="4" name="Picture 3"/>
          <p:cNvPicPr>
            <a:picLocks noChangeAspect="1"/>
          </p:cNvPicPr>
          <p:nvPr/>
        </p:nvPicPr>
        <p:blipFill>
          <a:blip r:embed="rId2"/>
          <a:stretch>
            <a:fillRect/>
          </a:stretch>
        </p:blipFill>
        <p:spPr>
          <a:xfrm>
            <a:off x="4993004" y="539500"/>
            <a:ext cx="4011931" cy="3033607"/>
          </a:xfrm>
          <a:prstGeom prst="rect">
            <a:avLst/>
          </a:prstGeom>
        </p:spPr>
      </p:pic>
    </p:spTree>
    <p:extLst>
      <p:ext uri="{BB962C8B-B14F-4D97-AF65-F5344CB8AC3E}">
        <p14:creationId xmlns:p14="http://schemas.microsoft.com/office/powerpoint/2010/main" val="2557565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37"/>
          <p:cNvSpPr txBox="1">
            <a:spLocks noGrp="1"/>
          </p:cNvSpPr>
          <p:nvPr>
            <p:ph type="title"/>
          </p:nvPr>
        </p:nvSpPr>
        <p:spPr>
          <a:xfrm>
            <a:off x="1099435" y="440755"/>
            <a:ext cx="6324862" cy="775592"/>
          </a:xfrm>
          <a:prstGeom prst="rect">
            <a:avLst/>
          </a:prstGeom>
        </p:spPr>
        <p:txBody>
          <a:bodyPr spcFirstLastPara="1" wrap="square" lIns="91425" tIns="91425" rIns="91425" bIns="91425" anchor="t" anchorCtr="0">
            <a:noAutofit/>
          </a:bodyPr>
          <a:lstStyle/>
          <a:p>
            <a:pPr lvl="0"/>
            <a:r>
              <a:rPr lang="en-US" dirty="0">
                <a:latin typeface="Arial Rounded MT Bold" panose="020F0704030504030204" pitchFamily="34" charset="0"/>
              </a:rPr>
              <a:t>What is </a:t>
            </a:r>
            <a:r>
              <a:rPr lang="en-US" dirty="0" smtClean="0">
                <a:latin typeface="Arial Rounded MT Bold" panose="020F0704030504030204" pitchFamily="34" charset="0"/>
              </a:rPr>
              <a:t>addiction?</a:t>
            </a:r>
            <a:endParaRPr dirty="0">
              <a:latin typeface="Arial Rounded MT Bold" panose="020F0704030504030204" pitchFamily="34" charset="0"/>
            </a:endParaRPr>
          </a:p>
        </p:txBody>
      </p:sp>
      <p:grpSp>
        <p:nvGrpSpPr>
          <p:cNvPr id="897" name="Google Shape;897;p37"/>
          <p:cNvGrpSpPr/>
          <p:nvPr/>
        </p:nvGrpSpPr>
        <p:grpSpPr>
          <a:xfrm>
            <a:off x="7430346" y="240207"/>
            <a:ext cx="1555354" cy="1434117"/>
            <a:chOff x="4828025" y="773274"/>
            <a:chExt cx="3334870" cy="3490967"/>
          </a:xfrm>
        </p:grpSpPr>
        <p:grpSp>
          <p:nvGrpSpPr>
            <p:cNvPr id="898" name="Google Shape;898;p37"/>
            <p:cNvGrpSpPr/>
            <p:nvPr/>
          </p:nvGrpSpPr>
          <p:grpSpPr>
            <a:xfrm>
              <a:off x="4828025" y="773274"/>
              <a:ext cx="3334870" cy="3490967"/>
              <a:chOff x="4942325" y="773274"/>
              <a:chExt cx="3334870" cy="3490967"/>
            </a:xfrm>
          </p:grpSpPr>
          <p:sp>
            <p:nvSpPr>
              <p:cNvPr id="899" name="Google Shape;899;p37"/>
              <p:cNvSpPr/>
              <p:nvPr/>
            </p:nvSpPr>
            <p:spPr>
              <a:xfrm>
                <a:off x="5155433" y="1825251"/>
                <a:ext cx="1821508" cy="883592"/>
              </a:xfrm>
              <a:custGeom>
                <a:avLst/>
                <a:gdLst/>
                <a:ahLst/>
                <a:cxnLst/>
                <a:rect l="l" t="t" r="r" b="b"/>
                <a:pathLst>
                  <a:path w="39063" h="18949" extrusionOk="0">
                    <a:moveTo>
                      <a:pt x="19289" y="0"/>
                    </a:moveTo>
                    <a:cubicBezTo>
                      <a:pt x="7525" y="0"/>
                      <a:pt x="1" y="10697"/>
                      <a:pt x="1" y="10697"/>
                    </a:cubicBezTo>
                    <a:cubicBezTo>
                      <a:pt x="6204" y="16868"/>
                      <a:pt x="12510" y="18948"/>
                      <a:pt x="18194" y="18948"/>
                    </a:cubicBezTo>
                    <a:cubicBezTo>
                      <a:pt x="29962" y="18948"/>
                      <a:pt x="39062" y="10030"/>
                      <a:pt x="39062" y="10030"/>
                    </a:cubicBezTo>
                    <a:cubicBezTo>
                      <a:pt x="31721" y="2525"/>
                      <a:pt x="25005" y="0"/>
                      <a:pt x="1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7"/>
              <p:cNvSpPr/>
              <p:nvPr/>
            </p:nvSpPr>
            <p:spPr>
              <a:xfrm>
                <a:off x="5143029" y="1815412"/>
                <a:ext cx="1841652" cy="902197"/>
              </a:xfrm>
              <a:custGeom>
                <a:avLst/>
                <a:gdLst/>
                <a:ahLst/>
                <a:cxnLst/>
                <a:rect l="l" t="t" r="r" b="b"/>
                <a:pathLst>
                  <a:path w="39495" h="19348" extrusionOk="0">
                    <a:moveTo>
                      <a:pt x="19522" y="467"/>
                    </a:moveTo>
                    <a:cubicBezTo>
                      <a:pt x="19541" y="467"/>
                      <a:pt x="19561" y="467"/>
                      <a:pt x="19581" y="467"/>
                    </a:cubicBezTo>
                    <a:cubicBezTo>
                      <a:pt x="26085" y="467"/>
                      <a:pt x="32623" y="3769"/>
                      <a:pt x="39061" y="10274"/>
                    </a:cubicBezTo>
                    <a:cubicBezTo>
                      <a:pt x="37794" y="11408"/>
                      <a:pt x="29221" y="18980"/>
                      <a:pt x="18480" y="18980"/>
                    </a:cubicBezTo>
                    <a:cubicBezTo>
                      <a:pt x="12042" y="18980"/>
                      <a:pt x="5971" y="16278"/>
                      <a:pt x="567" y="10908"/>
                    </a:cubicBezTo>
                    <a:cubicBezTo>
                      <a:pt x="1466" y="9609"/>
                      <a:pt x="8746" y="467"/>
                      <a:pt x="19522" y="467"/>
                    </a:cubicBezTo>
                    <a:close/>
                    <a:moveTo>
                      <a:pt x="19481" y="0"/>
                    </a:moveTo>
                    <a:cubicBezTo>
                      <a:pt x="7772" y="0"/>
                      <a:pt x="133" y="10641"/>
                      <a:pt x="67" y="10774"/>
                    </a:cubicBezTo>
                    <a:cubicBezTo>
                      <a:pt x="0" y="10841"/>
                      <a:pt x="0" y="10941"/>
                      <a:pt x="100" y="11008"/>
                    </a:cubicBezTo>
                    <a:cubicBezTo>
                      <a:pt x="5637" y="16579"/>
                      <a:pt x="11808" y="19347"/>
                      <a:pt x="18447" y="19347"/>
                    </a:cubicBezTo>
                    <a:cubicBezTo>
                      <a:pt x="30155" y="19347"/>
                      <a:pt x="39395" y="10474"/>
                      <a:pt x="39428" y="10408"/>
                    </a:cubicBezTo>
                    <a:cubicBezTo>
                      <a:pt x="39495" y="10307"/>
                      <a:pt x="39495" y="10174"/>
                      <a:pt x="39428" y="10107"/>
                    </a:cubicBezTo>
                    <a:cubicBezTo>
                      <a:pt x="32890" y="3403"/>
                      <a:pt x="26152" y="0"/>
                      <a:pt x="19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7"/>
              <p:cNvSpPr/>
              <p:nvPr/>
            </p:nvSpPr>
            <p:spPr>
              <a:xfrm>
                <a:off x="5640778" y="1882282"/>
                <a:ext cx="777742" cy="777788"/>
              </a:xfrm>
              <a:custGeom>
                <a:avLst/>
                <a:gdLst/>
                <a:ahLst/>
                <a:cxnLst/>
                <a:rect l="l" t="t" r="r" b="b"/>
                <a:pathLst>
                  <a:path w="16679" h="16680" extrusionOk="0">
                    <a:moveTo>
                      <a:pt x="8340" y="0"/>
                    </a:moveTo>
                    <a:cubicBezTo>
                      <a:pt x="3736" y="0"/>
                      <a:pt x="0" y="3736"/>
                      <a:pt x="0" y="8340"/>
                    </a:cubicBezTo>
                    <a:cubicBezTo>
                      <a:pt x="0" y="12943"/>
                      <a:pt x="3736" y="16679"/>
                      <a:pt x="8340" y="16679"/>
                    </a:cubicBezTo>
                    <a:cubicBezTo>
                      <a:pt x="12976" y="16679"/>
                      <a:pt x="16679" y="12943"/>
                      <a:pt x="16679" y="8340"/>
                    </a:cubicBezTo>
                    <a:cubicBezTo>
                      <a:pt x="16679" y="3736"/>
                      <a:pt x="12976" y="0"/>
                      <a:pt x="8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7"/>
              <p:cNvSpPr/>
              <p:nvPr/>
            </p:nvSpPr>
            <p:spPr>
              <a:xfrm>
                <a:off x="6001662" y="1997977"/>
                <a:ext cx="317364" cy="249890"/>
              </a:xfrm>
              <a:custGeom>
                <a:avLst/>
                <a:gdLst/>
                <a:ahLst/>
                <a:cxnLst/>
                <a:rect l="l" t="t" r="r" b="b"/>
                <a:pathLst>
                  <a:path w="6806" h="5359" extrusionOk="0">
                    <a:moveTo>
                      <a:pt x="1224" y="1"/>
                    </a:moveTo>
                    <a:cubicBezTo>
                      <a:pt x="639" y="1"/>
                      <a:pt x="245" y="88"/>
                      <a:pt x="200" y="88"/>
                    </a:cubicBezTo>
                    <a:cubicBezTo>
                      <a:pt x="67" y="121"/>
                      <a:pt x="0" y="221"/>
                      <a:pt x="34" y="355"/>
                    </a:cubicBezTo>
                    <a:cubicBezTo>
                      <a:pt x="61" y="465"/>
                      <a:pt x="135" y="530"/>
                      <a:pt x="235" y="530"/>
                    </a:cubicBezTo>
                    <a:cubicBezTo>
                      <a:pt x="256" y="530"/>
                      <a:pt x="277" y="527"/>
                      <a:pt x="300" y="522"/>
                    </a:cubicBezTo>
                    <a:cubicBezTo>
                      <a:pt x="300" y="522"/>
                      <a:pt x="674" y="428"/>
                      <a:pt x="1242" y="428"/>
                    </a:cubicBezTo>
                    <a:cubicBezTo>
                      <a:pt x="1897" y="428"/>
                      <a:pt x="2809" y="553"/>
                      <a:pt x="3703" y="1089"/>
                    </a:cubicBezTo>
                    <a:cubicBezTo>
                      <a:pt x="4970" y="1856"/>
                      <a:pt x="5838" y="3224"/>
                      <a:pt x="6305" y="5192"/>
                    </a:cubicBezTo>
                    <a:cubicBezTo>
                      <a:pt x="6338" y="5258"/>
                      <a:pt x="6405" y="5358"/>
                      <a:pt x="6505" y="5358"/>
                    </a:cubicBezTo>
                    <a:lnTo>
                      <a:pt x="6572" y="5358"/>
                    </a:lnTo>
                    <a:cubicBezTo>
                      <a:pt x="6705" y="5325"/>
                      <a:pt x="6805" y="5225"/>
                      <a:pt x="6738" y="5092"/>
                    </a:cubicBezTo>
                    <a:cubicBezTo>
                      <a:pt x="6238" y="3023"/>
                      <a:pt x="5304" y="1556"/>
                      <a:pt x="3970" y="722"/>
                    </a:cubicBezTo>
                    <a:cubicBezTo>
                      <a:pt x="2957" y="133"/>
                      <a:pt x="1945" y="1"/>
                      <a:pt x="1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7"/>
              <p:cNvSpPr/>
              <p:nvPr/>
            </p:nvSpPr>
            <p:spPr>
              <a:xfrm>
                <a:off x="7246035" y="2526273"/>
                <a:ext cx="135367" cy="133828"/>
              </a:xfrm>
              <a:custGeom>
                <a:avLst/>
                <a:gdLst/>
                <a:ahLst/>
                <a:cxnLst/>
                <a:rect l="l" t="t" r="r" b="b"/>
                <a:pathLst>
                  <a:path w="2903" h="2870" extrusionOk="0">
                    <a:moveTo>
                      <a:pt x="1469" y="401"/>
                    </a:moveTo>
                    <a:cubicBezTo>
                      <a:pt x="2002" y="401"/>
                      <a:pt x="2469" y="868"/>
                      <a:pt x="2469" y="1435"/>
                    </a:cubicBezTo>
                    <a:cubicBezTo>
                      <a:pt x="2469" y="2002"/>
                      <a:pt x="1969" y="2435"/>
                      <a:pt x="1402" y="2435"/>
                    </a:cubicBezTo>
                    <a:cubicBezTo>
                      <a:pt x="868" y="2435"/>
                      <a:pt x="401" y="2002"/>
                      <a:pt x="401" y="1401"/>
                    </a:cubicBezTo>
                    <a:cubicBezTo>
                      <a:pt x="401" y="868"/>
                      <a:pt x="868" y="401"/>
                      <a:pt x="1469" y="401"/>
                    </a:cubicBezTo>
                    <a:close/>
                    <a:moveTo>
                      <a:pt x="1469" y="0"/>
                    </a:moveTo>
                    <a:cubicBezTo>
                      <a:pt x="668" y="0"/>
                      <a:pt x="1" y="601"/>
                      <a:pt x="1" y="1401"/>
                    </a:cubicBezTo>
                    <a:cubicBezTo>
                      <a:pt x="1" y="2202"/>
                      <a:pt x="668" y="2869"/>
                      <a:pt x="1469" y="2869"/>
                    </a:cubicBezTo>
                    <a:cubicBezTo>
                      <a:pt x="2236" y="2869"/>
                      <a:pt x="2870" y="2235"/>
                      <a:pt x="2903" y="1435"/>
                    </a:cubicBezTo>
                    <a:cubicBezTo>
                      <a:pt x="2903" y="667"/>
                      <a:pt x="2236" y="0"/>
                      <a:pt x="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7"/>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7"/>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7"/>
              <p:cNvSpPr/>
              <p:nvPr/>
            </p:nvSpPr>
            <p:spPr>
              <a:xfrm>
                <a:off x="6477634" y="2645885"/>
                <a:ext cx="1264512" cy="1244695"/>
              </a:xfrm>
              <a:custGeom>
                <a:avLst/>
                <a:gdLst/>
                <a:ahLst/>
                <a:cxnLst/>
                <a:rect l="l" t="t" r="r" b="b"/>
                <a:pathLst>
                  <a:path w="27118" h="26693" extrusionOk="0">
                    <a:moveTo>
                      <a:pt x="5161" y="0"/>
                    </a:moveTo>
                    <a:cubicBezTo>
                      <a:pt x="5152" y="0"/>
                      <a:pt x="5144" y="2"/>
                      <a:pt x="5137" y="4"/>
                    </a:cubicBezTo>
                    <a:cubicBezTo>
                      <a:pt x="4270" y="337"/>
                      <a:pt x="0" y="6642"/>
                      <a:pt x="0" y="6642"/>
                    </a:cubicBezTo>
                    <a:cubicBezTo>
                      <a:pt x="0" y="6642"/>
                      <a:pt x="19493" y="26693"/>
                      <a:pt x="20626" y="26693"/>
                    </a:cubicBezTo>
                    <a:cubicBezTo>
                      <a:pt x="20635" y="26693"/>
                      <a:pt x="20642" y="26692"/>
                      <a:pt x="20649" y="26690"/>
                    </a:cubicBezTo>
                    <a:cubicBezTo>
                      <a:pt x="21516" y="26389"/>
                      <a:pt x="26519" y="21152"/>
                      <a:pt x="26820" y="20218"/>
                    </a:cubicBezTo>
                    <a:cubicBezTo>
                      <a:pt x="27118" y="19358"/>
                      <a:pt x="6324" y="0"/>
                      <a:pt x="5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7"/>
              <p:cNvSpPr/>
              <p:nvPr/>
            </p:nvSpPr>
            <p:spPr>
              <a:xfrm>
                <a:off x="6468308" y="2638284"/>
                <a:ext cx="1270854" cy="1261481"/>
              </a:xfrm>
              <a:custGeom>
                <a:avLst/>
                <a:gdLst/>
                <a:ahLst/>
                <a:cxnLst/>
                <a:rect l="l" t="t" r="r" b="b"/>
                <a:pathLst>
                  <a:path w="27254" h="27053" extrusionOk="0">
                    <a:moveTo>
                      <a:pt x="5371" y="467"/>
                    </a:moveTo>
                    <a:cubicBezTo>
                      <a:pt x="6872" y="867"/>
                      <a:pt x="26252" y="18980"/>
                      <a:pt x="26819" y="20448"/>
                    </a:cubicBezTo>
                    <a:cubicBezTo>
                      <a:pt x="26419" y="21382"/>
                      <a:pt x="21716" y="26319"/>
                      <a:pt x="20849" y="26686"/>
                    </a:cubicBezTo>
                    <a:cubicBezTo>
                      <a:pt x="19714" y="26286"/>
                      <a:pt x="8139" y="14677"/>
                      <a:pt x="501" y="6805"/>
                    </a:cubicBezTo>
                    <a:cubicBezTo>
                      <a:pt x="2068" y="4370"/>
                      <a:pt x="4737" y="701"/>
                      <a:pt x="5371" y="467"/>
                    </a:cubicBezTo>
                    <a:close/>
                    <a:moveTo>
                      <a:pt x="5271" y="0"/>
                    </a:moveTo>
                    <a:cubicBezTo>
                      <a:pt x="4370" y="300"/>
                      <a:pt x="734" y="5637"/>
                      <a:pt x="34" y="6672"/>
                    </a:cubicBezTo>
                    <a:cubicBezTo>
                      <a:pt x="0" y="6772"/>
                      <a:pt x="0" y="6838"/>
                      <a:pt x="67" y="6938"/>
                    </a:cubicBezTo>
                    <a:cubicBezTo>
                      <a:pt x="3336" y="10307"/>
                      <a:pt x="19681" y="27053"/>
                      <a:pt x="20849" y="27053"/>
                    </a:cubicBezTo>
                    <a:lnTo>
                      <a:pt x="20915" y="27053"/>
                    </a:lnTo>
                    <a:cubicBezTo>
                      <a:pt x="21849" y="26786"/>
                      <a:pt x="26886" y="21482"/>
                      <a:pt x="27220" y="20481"/>
                    </a:cubicBezTo>
                    <a:cubicBezTo>
                      <a:pt x="27253" y="20348"/>
                      <a:pt x="27220" y="20215"/>
                      <a:pt x="27020" y="19948"/>
                    </a:cubicBezTo>
                    <a:cubicBezTo>
                      <a:pt x="25919" y="18447"/>
                      <a:pt x="20615" y="13343"/>
                      <a:pt x="15878" y="8940"/>
                    </a:cubicBezTo>
                    <a:cubicBezTo>
                      <a:pt x="13610" y="6838"/>
                      <a:pt x="6205" y="0"/>
                      <a:pt x="5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7"/>
              <p:cNvSpPr/>
              <p:nvPr/>
            </p:nvSpPr>
            <p:spPr>
              <a:xfrm>
                <a:off x="6840057" y="2984528"/>
                <a:ext cx="1300044" cy="1279714"/>
              </a:xfrm>
              <a:custGeom>
                <a:avLst/>
                <a:gdLst/>
                <a:ahLst/>
                <a:cxnLst/>
                <a:rect l="l" t="t" r="r" b="b"/>
                <a:pathLst>
                  <a:path w="27880" h="27444" extrusionOk="0">
                    <a:moveTo>
                      <a:pt x="8766" y="1"/>
                    </a:moveTo>
                    <a:cubicBezTo>
                      <a:pt x="8742" y="1"/>
                      <a:pt x="8723" y="5"/>
                      <a:pt x="8707" y="14"/>
                    </a:cubicBezTo>
                    <a:cubicBezTo>
                      <a:pt x="7606" y="447"/>
                      <a:pt x="1" y="9120"/>
                      <a:pt x="1" y="9120"/>
                    </a:cubicBezTo>
                    <a:cubicBezTo>
                      <a:pt x="1" y="9120"/>
                      <a:pt x="17544" y="27443"/>
                      <a:pt x="18998" y="27443"/>
                    </a:cubicBezTo>
                    <a:cubicBezTo>
                      <a:pt x="19018" y="27443"/>
                      <a:pt x="19034" y="27440"/>
                      <a:pt x="19048" y="27433"/>
                    </a:cubicBezTo>
                    <a:cubicBezTo>
                      <a:pt x="20082" y="26933"/>
                      <a:pt x="26853" y="19895"/>
                      <a:pt x="27387" y="18861"/>
                    </a:cubicBezTo>
                    <a:cubicBezTo>
                      <a:pt x="27880" y="17809"/>
                      <a:pt x="10289" y="1"/>
                      <a:pt x="8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7"/>
              <p:cNvSpPr/>
              <p:nvPr/>
            </p:nvSpPr>
            <p:spPr>
              <a:xfrm>
                <a:off x="4942325" y="1205649"/>
                <a:ext cx="2177668" cy="2177668"/>
              </a:xfrm>
              <a:custGeom>
                <a:avLst/>
                <a:gdLst/>
                <a:ahLst/>
                <a:cxnLst/>
                <a:rect l="l" t="t" r="r" b="b"/>
                <a:pathLst>
                  <a:path w="46701" h="46701" extrusionOk="0">
                    <a:moveTo>
                      <a:pt x="23351" y="7539"/>
                    </a:moveTo>
                    <a:cubicBezTo>
                      <a:pt x="32057" y="7539"/>
                      <a:pt x="39129" y="14644"/>
                      <a:pt x="39129" y="23350"/>
                    </a:cubicBezTo>
                    <a:cubicBezTo>
                      <a:pt x="39129" y="32090"/>
                      <a:pt x="32057" y="39161"/>
                      <a:pt x="23351" y="39161"/>
                    </a:cubicBezTo>
                    <a:cubicBezTo>
                      <a:pt x="14611" y="39161"/>
                      <a:pt x="7540" y="32056"/>
                      <a:pt x="7540" y="23350"/>
                    </a:cubicBezTo>
                    <a:cubicBezTo>
                      <a:pt x="7540" y="14644"/>
                      <a:pt x="14611" y="7539"/>
                      <a:pt x="23351" y="7539"/>
                    </a:cubicBezTo>
                    <a:close/>
                    <a:moveTo>
                      <a:pt x="23351" y="0"/>
                    </a:moveTo>
                    <a:cubicBezTo>
                      <a:pt x="10442" y="0"/>
                      <a:pt x="1" y="10474"/>
                      <a:pt x="1" y="23350"/>
                    </a:cubicBezTo>
                    <a:cubicBezTo>
                      <a:pt x="1" y="36226"/>
                      <a:pt x="10442" y="46700"/>
                      <a:pt x="23351" y="46700"/>
                    </a:cubicBezTo>
                    <a:cubicBezTo>
                      <a:pt x="36227" y="46700"/>
                      <a:pt x="46701" y="36226"/>
                      <a:pt x="46701" y="23350"/>
                    </a:cubicBezTo>
                    <a:cubicBezTo>
                      <a:pt x="46701" y="10474"/>
                      <a:pt x="36227" y="0"/>
                      <a:pt x="233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7"/>
              <p:cNvSpPr/>
              <p:nvPr/>
            </p:nvSpPr>
            <p:spPr>
              <a:xfrm>
                <a:off x="6485422" y="1422861"/>
                <a:ext cx="519551" cy="740997"/>
              </a:xfrm>
              <a:custGeom>
                <a:avLst/>
                <a:gdLst/>
                <a:ahLst/>
                <a:cxnLst/>
                <a:rect l="l" t="t" r="r" b="b"/>
                <a:pathLst>
                  <a:path w="11142" h="15891" extrusionOk="0">
                    <a:moveTo>
                      <a:pt x="226" y="0"/>
                    </a:moveTo>
                    <a:cubicBezTo>
                      <a:pt x="143" y="0"/>
                      <a:pt x="59" y="44"/>
                      <a:pt x="34" y="146"/>
                    </a:cubicBezTo>
                    <a:cubicBezTo>
                      <a:pt x="0" y="212"/>
                      <a:pt x="34" y="346"/>
                      <a:pt x="167" y="379"/>
                    </a:cubicBezTo>
                    <a:cubicBezTo>
                      <a:pt x="234" y="412"/>
                      <a:pt x="9173" y="4048"/>
                      <a:pt x="10675" y="15723"/>
                    </a:cubicBezTo>
                    <a:cubicBezTo>
                      <a:pt x="10675" y="15823"/>
                      <a:pt x="10808" y="15890"/>
                      <a:pt x="10875" y="15890"/>
                    </a:cubicBezTo>
                    <a:cubicBezTo>
                      <a:pt x="11041" y="15857"/>
                      <a:pt x="11142" y="15757"/>
                      <a:pt x="11041" y="15690"/>
                    </a:cubicBezTo>
                    <a:cubicBezTo>
                      <a:pt x="9507" y="3715"/>
                      <a:pt x="367" y="45"/>
                      <a:pt x="300" y="12"/>
                    </a:cubicBezTo>
                    <a:cubicBezTo>
                      <a:pt x="277" y="4"/>
                      <a:pt x="251"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7"/>
              <p:cNvSpPr/>
              <p:nvPr/>
            </p:nvSpPr>
            <p:spPr>
              <a:xfrm>
                <a:off x="7452940" y="3359405"/>
                <a:ext cx="74701" cy="73769"/>
              </a:xfrm>
              <a:custGeom>
                <a:avLst/>
                <a:gdLst/>
                <a:ahLst/>
                <a:cxnLst/>
                <a:rect l="l" t="t" r="r" b="b"/>
                <a:pathLst>
                  <a:path w="1602" h="1582" extrusionOk="0">
                    <a:moveTo>
                      <a:pt x="262" y="1"/>
                    </a:moveTo>
                    <a:cubicBezTo>
                      <a:pt x="170" y="1"/>
                      <a:pt x="92" y="32"/>
                      <a:pt x="67" y="81"/>
                    </a:cubicBezTo>
                    <a:cubicBezTo>
                      <a:pt x="0" y="214"/>
                      <a:pt x="67" y="347"/>
                      <a:pt x="134" y="381"/>
                    </a:cubicBezTo>
                    <a:cubicBezTo>
                      <a:pt x="134" y="381"/>
                      <a:pt x="968" y="814"/>
                      <a:pt x="1135" y="1415"/>
                    </a:cubicBezTo>
                    <a:cubicBezTo>
                      <a:pt x="1201" y="1548"/>
                      <a:pt x="1268" y="1582"/>
                      <a:pt x="1368" y="1582"/>
                    </a:cubicBezTo>
                    <a:lnTo>
                      <a:pt x="1401" y="1582"/>
                    </a:lnTo>
                    <a:cubicBezTo>
                      <a:pt x="1535" y="1548"/>
                      <a:pt x="1602" y="1482"/>
                      <a:pt x="1568" y="1348"/>
                    </a:cubicBezTo>
                    <a:cubicBezTo>
                      <a:pt x="1368" y="514"/>
                      <a:pt x="401" y="14"/>
                      <a:pt x="367" y="14"/>
                    </a:cubicBezTo>
                    <a:cubicBezTo>
                      <a:pt x="332" y="5"/>
                      <a:pt x="296" y="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7"/>
              <p:cNvSpPr/>
              <p:nvPr/>
            </p:nvSpPr>
            <p:spPr>
              <a:xfrm>
                <a:off x="7400060" y="3244316"/>
                <a:ext cx="73162" cy="75307"/>
              </a:xfrm>
              <a:custGeom>
                <a:avLst/>
                <a:gdLst/>
                <a:ahLst/>
                <a:cxnLst/>
                <a:rect l="l" t="t" r="r" b="b"/>
                <a:pathLst>
                  <a:path w="1569" h="1615" extrusionOk="0">
                    <a:moveTo>
                      <a:pt x="235" y="1"/>
                    </a:moveTo>
                    <a:cubicBezTo>
                      <a:pt x="140" y="1"/>
                      <a:pt x="59" y="38"/>
                      <a:pt x="34" y="113"/>
                    </a:cubicBezTo>
                    <a:cubicBezTo>
                      <a:pt x="0" y="214"/>
                      <a:pt x="34" y="347"/>
                      <a:pt x="100" y="380"/>
                    </a:cubicBezTo>
                    <a:cubicBezTo>
                      <a:pt x="334" y="480"/>
                      <a:pt x="1001" y="947"/>
                      <a:pt x="1101" y="1448"/>
                    </a:cubicBezTo>
                    <a:cubicBezTo>
                      <a:pt x="1168" y="1548"/>
                      <a:pt x="1234" y="1615"/>
                      <a:pt x="1335" y="1615"/>
                    </a:cubicBezTo>
                    <a:lnTo>
                      <a:pt x="1368" y="1615"/>
                    </a:lnTo>
                    <a:cubicBezTo>
                      <a:pt x="1501" y="1548"/>
                      <a:pt x="1568" y="1481"/>
                      <a:pt x="1535" y="1348"/>
                    </a:cubicBezTo>
                    <a:cubicBezTo>
                      <a:pt x="1335" y="514"/>
                      <a:pt x="367" y="13"/>
                      <a:pt x="334" y="13"/>
                    </a:cubicBezTo>
                    <a:cubicBezTo>
                      <a:pt x="300" y="5"/>
                      <a:pt x="267" y="1"/>
                      <a:pt x="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7"/>
              <p:cNvSpPr/>
              <p:nvPr/>
            </p:nvSpPr>
            <p:spPr>
              <a:xfrm>
                <a:off x="7309827" y="3277005"/>
                <a:ext cx="74701" cy="75307"/>
              </a:xfrm>
              <a:custGeom>
                <a:avLst/>
                <a:gdLst/>
                <a:ahLst/>
                <a:cxnLst/>
                <a:rect l="l" t="t" r="r" b="b"/>
                <a:pathLst>
                  <a:path w="1602" h="1615" extrusionOk="0">
                    <a:moveTo>
                      <a:pt x="240" y="0"/>
                    </a:moveTo>
                    <a:cubicBezTo>
                      <a:pt x="153" y="0"/>
                      <a:pt x="84" y="38"/>
                      <a:pt x="34" y="113"/>
                    </a:cubicBezTo>
                    <a:cubicBezTo>
                      <a:pt x="1" y="246"/>
                      <a:pt x="34" y="346"/>
                      <a:pt x="134" y="413"/>
                    </a:cubicBezTo>
                    <a:cubicBezTo>
                      <a:pt x="334" y="480"/>
                      <a:pt x="1001" y="914"/>
                      <a:pt x="1135" y="1447"/>
                    </a:cubicBezTo>
                    <a:cubicBezTo>
                      <a:pt x="1168" y="1581"/>
                      <a:pt x="1268" y="1614"/>
                      <a:pt x="1335" y="1614"/>
                    </a:cubicBezTo>
                    <a:lnTo>
                      <a:pt x="1368" y="1614"/>
                    </a:lnTo>
                    <a:cubicBezTo>
                      <a:pt x="1502" y="1581"/>
                      <a:pt x="1602" y="1481"/>
                      <a:pt x="1535" y="1347"/>
                    </a:cubicBezTo>
                    <a:cubicBezTo>
                      <a:pt x="1335" y="513"/>
                      <a:pt x="367" y="13"/>
                      <a:pt x="334" y="13"/>
                    </a:cubicBezTo>
                    <a:cubicBezTo>
                      <a:pt x="301" y="5"/>
                      <a:pt x="269" y="0"/>
                      <a:pt x="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7"/>
              <p:cNvSpPr/>
              <p:nvPr/>
            </p:nvSpPr>
            <p:spPr>
              <a:xfrm>
                <a:off x="7400060" y="3419420"/>
                <a:ext cx="73162" cy="74421"/>
              </a:xfrm>
              <a:custGeom>
                <a:avLst/>
                <a:gdLst/>
                <a:ahLst/>
                <a:cxnLst/>
                <a:rect l="l" t="t" r="r" b="b"/>
                <a:pathLst>
                  <a:path w="1569" h="1596" extrusionOk="0">
                    <a:moveTo>
                      <a:pt x="219" y="0"/>
                    </a:moveTo>
                    <a:cubicBezTo>
                      <a:pt x="131" y="0"/>
                      <a:pt x="57" y="47"/>
                      <a:pt x="34" y="94"/>
                    </a:cubicBezTo>
                    <a:cubicBezTo>
                      <a:pt x="0" y="228"/>
                      <a:pt x="34" y="361"/>
                      <a:pt x="100" y="395"/>
                    </a:cubicBezTo>
                    <a:cubicBezTo>
                      <a:pt x="334" y="461"/>
                      <a:pt x="1001" y="928"/>
                      <a:pt x="1101" y="1429"/>
                    </a:cubicBezTo>
                    <a:cubicBezTo>
                      <a:pt x="1168" y="1562"/>
                      <a:pt x="1234" y="1596"/>
                      <a:pt x="1335" y="1596"/>
                    </a:cubicBezTo>
                    <a:lnTo>
                      <a:pt x="1368" y="1596"/>
                    </a:lnTo>
                    <a:cubicBezTo>
                      <a:pt x="1501" y="1562"/>
                      <a:pt x="1568" y="1462"/>
                      <a:pt x="1535" y="1362"/>
                    </a:cubicBezTo>
                    <a:cubicBezTo>
                      <a:pt x="1335" y="528"/>
                      <a:pt x="367" y="28"/>
                      <a:pt x="334" y="28"/>
                    </a:cubicBezTo>
                    <a:cubicBezTo>
                      <a:pt x="295" y="8"/>
                      <a:pt x="256" y="0"/>
                      <a:pt x="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7"/>
              <p:cNvSpPr/>
              <p:nvPr/>
            </p:nvSpPr>
            <p:spPr>
              <a:xfrm>
                <a:off x="7568028" y="3455887"/>
                <a:ext cx="74701" cy="75307"/>
              </a:xfrm>
              <a:custGeom>
                <a:avLst/>
                <a:gdLst/>
                <a:ahLst/>
                <a:cxnLst/>
                <a:rect l="l" t="t" r="r" b="b"/>
                <a:pathLst>
                  <a:path w="1602" h="1615" extrusionOk="0">
                    <a:moveTo>
                      <a:pt x="255" y="0"/>
                    </a:moveTo>
                    <a:cubicBezTo>
                      <a:pt x="174" y="0"/>
                      <a:pt x="93" y="38"/>
                      <a:pt x="68" y="113"/>
                    </a:cubicBezTo>
                    <a:cubicBezTo>
                      <a:pt x="1" y="246"/>
                      <a:pt x="68" y="347"/>
                      <a:pt x="134" y="413"/>
                    </a:cubicBezTo>
                    <a:cubicBezTo>
                      <a:pt x="334" y="480"/>
                      <a:pt x="1002" y="947"/>
                      <a:pt x="1135" y="1447"/>
                    </a:cubicBezTo>
                    <a:cubicBezTo>
                      <a:pt x="1168" y="1581"/>
                      <a:pt x="1268" y="1614"/>
                      <a:pt x="1335" y="1614"/>
                    </a:cubicBezTo>
                    <a:lnTo>
                      <a:pt x="1402" y="1614"/>
                    </a:lnTo>
                    <a:cubicBezTo>
                      <a:pt x="1502" y="1581"/>
                      <a:pt x="1602" y="1481"/>
                      <a:pt x="1569" y="1347"/>
                    </a:cubicBezTo>
                    <a:cubicBezTo>
                      <a:pt x="1335" y="513"/>
                      <a:pt x="401" y="13"/>
                      <a:pt x="334" y="13"/>
                    </a:cubicBezTo>
                    <a:cubicBezTo>
                      <a:pt x="309" y="5"/>
                      <a:pt x="282"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7"/>
              <p:cNvSpPr/>
              <p:nvPr/>
            </p:nvSpPr>
            <p:spPr>
              <a:xfrm>
                <a:off x="7249159" y="3149420"/>
                <a:ext cx="74701" cy="73769"/>
              </a:xfrm>
              <a:custGeom>
                <a:avLst/>
                <a:gdLst/>
                <a:ahLst/>
                <a:cxnLst/>
                <a:rect l="l" t="t" r="r" b="b"/>
                <a:pathLst>
                  <a:path w="1602" h="1582" extrusionOk="0">
                    <a:moveTo>
                      <a:pt x="249" y="0"/>
                    </a:moveTo>
                    <a:cubicBezTo>
                      <a:pt x="170" y="0"/>
                      <a:pt x="92" y="31"/>
                      <a:pt x="67" y="80"/>
                    </a:cubicBezTo>
                    <a:cubicBezTo>
                      <a:pt x="1" y="214"/>
                      <a:pt x="67" y="347"/>
                      <a:pt x="134" y="381"/>
                    </a:cubicBezTo>
                    <a:cubicBezTo>
                      <a:pt x="134" y="381"/>
                      <a:pt x="968" y="814"/>
                      <a:pt x="1135" y="1415"/>
                    </a:cubicBezTo>
                    <a:cubicBezTo>
                      <a:pt x="1168" y="1548"/>
                      <a:pt x="1268" y="1581"/>
                      <a:pt x="1335" y="1581"/>
                    </a:cubicBezTo>
                    <a:lnTo>
                      <a:pt x="1402" y="1581"/>
                    </a:lnTo>
                    <a:cubicBezTo>
                      <a:pt x="1502" y="1548"/>
                      <a:pt x="1602" y="1481"/>
                      <a:pt x="1568" y="1348"/>
                    </a:cubicBezTo>
                    <a:cubicBezTo>
                      <a:pt x="1335" y="514"/>
                      <a:pt x="401" y="14"/>
                      <a:pt x="334" y="14"/>
                    </a:cubicBezTo>
                    <a:cubicBezTo>
                      <a:pt x="307" y="5"/>
                      <a:pt x="278" y="0"/>
                      <a:pt x="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7"/>
              <p:cNvSpPr/>
              <p:nvPr/>
            </p:nvSpPr>
            <p:spPr>
              <a:xfrm>
                <a:off x="7183828" y="3238114"/>
                <a:ext cx="73162" cy="75307"/>
              </a:xfrm>
              <a:custGeom>
                <a:avLst/>
                <a:gdLst/>
                <a:ahLst/>
                <a:cxnLst/>
                <a:rect l="l" t="t" r="r" b="b"/>
                <a:pathLst>
                  <a:path w="1569" h="1615" extrusionOk="0">
                    <a:moveTo>
                      <a:pt x="236" y="0"/>
                    </a:moveTo>
                    <a:cubicBezTo>
                      <a:pt x="140" y="0"/>
                      <a:pt x="59" y="38"/>
                      <a:pt x="34" y="113"/>
                    </a:cubicBezTo>
                    <a:cubicBezTo>
                      <a:pt x="1" y="246"/>
                      <a:pt x="34" y="347"/>
                      <a:pt x="134" y="413"/>
                    </a:cubicBezTo>
                    <a:cubicBezTo>
                      <a:pt x="334" y="480"/>
                      <a:pt x="1001" y="947"/>
                      <a:pt x="1135" y="1447"/>
                    </a:cubicBezTo>
                    <a:cubicBezTo>
                      <a:pt x="1168" y="1581"/>
                      <a:pt x="1235" y="1614"/>
                      <a:pt x="1335" y="1614"/>
                    </a:cubicBezTo>
                    <a:lnTo>
                      <a:pt x="1368" y="1614"/>
                    </a:lnTo>
                    <a:cubicBezTo>
                      <a:pt x="1502" y="1581"/>
                      <a:pt x="1568" y="1481"/>
                      <a:pt x="1535" y="1347"/>
                    </a:cubicBezTo>
                    <a:cubicBezTo>
                      <a:pt x="1335" y="513"/>
                      <a:pt x="368" y="13"/>
                      <a:pt x="334" y="13"/>
                    </a:cubicBezTo>
                    <a:cubicBezTo>
                      <a:pt x="301" y="5"/>
                      <a:pt x="267" y="0"/>
                      <a:pt x="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7"/>
              <p:cNvSpPr/>
              <p:nvPr/>
            </p:nvSpPr>
            <p:spPr>
              <a:xfrm>
                <a:off x="5401230" y="3624089"/>
                <a:ext cx="1588125" cy="591502"/>
              </a:xfrm>
              <a:custGeom>
                <a:avLst/>
                <a:gdLst/>
                <a:ahLst/>
                <a:cxnLst/>
                <a:rect l="l" t="t" r="r" b="b"/>
                <a:pathLst>
                  <a:path w="34058" h="12685" extrusionOk="0">
                    <a:moveTo>
                      <a:pt x="263" y="0"/>
                    </a:moveTo>
                    <a:cubicBezTo>
                      <a:pt x="244" y="0"/>
                      <a:pt x="223" y="3"/>
                      <a:pt x="200" y="9"/>
                    </a:cubicBezTo>
                    <a:cubicBezTo>
                      <a:pt x="67" y="42"/>
                      <a:pt x="0" y="142"/>
                      <a:pt x="34" y="242"/>
                    </a:cubicBezTo>
                    <a:cubicBezTo>
                      <a:pt x="34" y="309"/>
                      <a:pt x="100" y="576"/>
                      <a:pt x="334" y="1076"/>
                    </a:cubicBezTo>
                    <a:cubicBezTo>
                      <a:pt x="367" y="1176"/>
                      <a:pt x="434" y="1209"/>
                      <a:pt x="534" y="1209"/>
                    </a:cubicBezTo>
                    <a:cubicBezTo>
                      <a:pt x="534" y="1209"/>
                      <a:pt x="567" y="1209"/>
                      <a:pt x="567" y="1176"/>
                    </a:cubicBezTo>
                    <a:cubicBezTo>
                      <a:pt x="701" y="1143"/>
                      <a:pt x="734" y="1043"/>
                      <a:pt x="701" y="909"/>
                    </a:cubicBezTo>
                    <a:cubicBezTo>
                      <a:pt x="534" y="476"/>
                      <a:pt x="434" y="175"/>
                      <a:pt x="434" y="175"/>
                    </a:cubicBezTo>
                    <a:cubicBezTo>
                      <a:pt x="406" y="65"/>
                      <a:pt x="356" y="0"/>
                      <a:pt x="263" y="0"/>
                    </a:cubicBezTo>
                    <a:close/>
                    <a:moveTo>
                      <a:pt x="15345" y="1309"/>
                    </a:moveTo>
                    <a:cubicBezTo>
                      <a:pt x="15078" y="1309"/>
                      <a:pt x="14778" y="1376"/>
                      <a:pt x="14511" y="1510"/>
                    </a:cubicBezTo>
                    <a:lnTo>
                      <a:pt x="14444" y="1510"/>
                    </a:lnTo>
                    <a:cubicBezTo>
                      <a:pt x="14377" y="1576"/>
                      <a:pt x="14344" y="1710"/>
                      <a:pt x="14377" y="1810"/>
                    </a:cubicBezTo>
                    <a:cubicBezTo>
                      <a:pt x="14411" y="1877"/>
                      <a:pt x="14511" y="1910"/>
                      <a:pt x="14577" y="1910"/>
                    </a:cubicBezTo>
                    <a:cubicBezTo>
                      <a:pt x="14611" y="1910"/>
                      <a:pt x="14611" y="1910"/>
                      <a:pt x="14611" y="1877"/>
                    </a:cubicBezTo>
                    <a:lnTo>
                      <a:pt x="14677" y="1877"/>
                    </a:lnTo>
                    <a:cubicBezTo>
                      <a:pt x="14911" y="1743"/>
                      <a:pt x="15111" y="1710"/>
                      <a:pt x="15345" y="1710"/>
                    </a:cubicBezTo>
                    <a:lnTo>
                      <a:pt x="15345" y="1510"/>
                    </a:lnTo>
                    <a:lnTo>
                      <a:pt x="15345" y="1309"/>
                    </a:lnTo>
                    <a:close/>
                    <a:moveTo>
                      <a:pt x="27954" y="1510"/>
                    </a:moveTo>
                    <a:cubicBezTo>
                      <a:pt x="27887" y="1510"/>
                      <a:pt x="27753" y="1576"/>
                      <a:pt x="27753" y="1710"/>
                    </a:cubicBezTo>
                    <a:cubicBezTo>
                      <a:pt x="27753" y="1843"/>
                      <a:pt x="27854" y="1910"/>
                      <a:pt x="27954" y="1910"/>
                    </a:cubicBezTo>
                    <a:cubicBezTo>
                      <a:pt x="28220" y="1910"/>
                      <a:pt x="28454" y="1977"/>
                      <a:pt x="28721" y="2043"/>
                    </a:cubicBezTo>
                    <a:lnTo>
                      <a:pt x="28754" y="2043"/>
                    </a:lnTo>
                    <a:cubicBezTo>
                      <a:pt x="28854" y="2043"/>
                      <a:pt x="28921" y="1977"/>
                      <a:pt x="28954" y="1910"/>
                    </a:cubicBezTo>
                    <a:cubicBezTo>
                      <a:pt x="29021" y="1843"/>
                      <a:pt x="28954" y="1710"/>
                      <a:pt x="28854" y="1676"/>
                    </a:cubicBezTo>
                    <a:cubicBezTo>
                      <a:pt x="28554" y="1576"/>
                      <a:pt x="28254" y="1510"/>
                      <a:pt x="27954" y="1510"/>
                    </a:cubicBezTo>
                    <a:close/>
                    <a:moveTo>
                      <a:pt x="27116" y="1534"/>
                    </a:moveTo>
                    <a:cubicBezTo>
                      <a:pt x="27097" y="1534"/>
                      <a:pt x="27076" y="1537"/>
                      <a:pt x="27053" y="1543"/>
                    </a:cubicBezTo>
                    <a:cubicBezTo>
                      <a:pt x="26753" y="1643"/>
                      <a:pt x="26486" y="1710"/>
                      <a:pt x="26219" y="1843"/>
                    </a:cubicBezTo>
                    <a:cubicBezTo>
                      <a:pt x="26119" y="1910"/>
                      <a:pt x="26086" y="2043"/>
                      <a:pt x="26119" y="2143"/>
                    </a:cubicBezTo>
                    <a:cubicBezTo>
                      <a:pt x="26186" y="2210"/>
                      <a:pt x="26252" y="2243"/>
                      <a:pt x="26352" y="2243"/>
                    </a:cubicBezTo>
                    <a:cubicBezTo>
                      <a:pt x="26386" y="2243"/>
                      <a:pt x="26386" y="2210"/>
                      <a:pt x="26386" y="2210"/>
                    </a:cubicBezTo>
                    <a:cubicBezTo>
                      <a:pt x="26619" y="2077"/>
                      <a:pt x="26886" y="2010"/>
                      <a:pt x="27120" y="1977"/>
                    </a:cubicBezTo>
                    <a:cubicBezTo>
                      <a:pt x="27253" y="1910"/>
                      <a:pt x="27320" y="1843"/>
                      <a:pt x="27286" y="1710"/>
                    </a:cubicBezTo>
                    <a:cubicBezTo>
                      <a:pt x="27259" y="1599"/>
                      <a:pt x="27208" y="1534"/>
                      <a:pt x="27116" y="1534"/>
                    </a:cubicBezTo>
                    <a:close/>
                    <a:moveTo>
                      <a:pt x="857" y="1530"/>
                    </a:moveTo>
                    <a:cubicBezTo>
                      <a:pt x="830" y="1530"/>
                      <a:pt x="801" y="1535"/>
                      <a:pt x="768" y="1543"/>
                    </a:cubicBezTo>
                    <a:cubicBezTo>
                      <a:pt x="701" y="1643"/>
                      <a:pt x="667" y="1743"/>
                      <a:pt x="701" y="1843"/>
                    </a:cubicBezTo>
                    <a:cubicBezTo>
                      <a:pt x="768" y="2077"/>
                      <a:pt x="934" y="2344"/>
                      <a:pt x="1068" y="2577"/>
                    </a:cubicBezTo>
                    <a:cubicBezTo>
                      <a:pt x="1101" y="2677"/>
                      <a:pt x="1168" y="2710"/>
                      <a:pt x="1235" y="2710"/>
                    </a:cubicBezTo>
                    <a:cubicBezTo>
                      <a:pt x="1268" y="2710"/>
                      <a:pt x="1335" y="2710"/>
                      <a:pt x="1368" y="2610"/>
                    </a:cubicBezTo>
                    <a:cubicBezTo>
                      <a:pt x="1501" y="2544"/>
                      <a:pt x="1501" y="2410"/>
                      <a:pt x="1435" y="2344"/>
                    </a:cubicBezTo>
                    <a:cubicBezTo>
                      <a:pt x="1301" y="2077"/>
                      <a:pt x="1201" y="1843"/>
                      <a:pt x="1068" y="1643"/>
                    </a:cubicBezTo>
                    <a:cubicBezTo>
                      <a:pt x="993" y="1568"/>
                      <a:pt x="936" y="1530"/>
                      <a:pt x="857" y="1530"/>
                    </a:cubicBezTo>
                    <a:close/>
                    <a:moveTo>
                      <a:pt x="16108" y="1601"/>
                    </a:moveTo>
                    <a:cubicBezTo>
                      <a:pt x="16053" y="1601"/>
                      <a:pt x="15995" y="1626"/>
                      <a:pt x="15945" y="1676"/>
                    </a:cubicBezTo>
                    <a:cubicBezTo>
                      <a:pt x="15878" y="1743"/>
                      <a:pt x="15878" y="1877"/>
                      <a:pt x="15945" y="1977"/>
                    </a:cubicBezTo>
                    <a:cubicBezTo>
                      <a:pt x="16078" y="2077"/>
                      <a:pt x="16212" y="2344"/>
                      <a:pt x="16279" y="2577"/>
                    </a:cubicBezTo>
                    <a:cubicBezTo>
                      <a:pt x="16345" y="2710"/>
                      <a:pt x="16412" y="2744"/>
                      <a:pt x="16512" y="2744"/>
                    </a:cubicBezTo>
                    <a:lnTo>
                      <a:pt x="16579" y="2744"/>
                    </a:lnTo>
                    <a:cubicBezTo>
                      <a:pt x="16679" y="2710"/>
                      <a:pt x="16746" y="2644"/>
                      <a:pt x="16712" y="2510"/>
                    </a:cubicBezTo>
                    <a:cubicBezTo>
                      <a:pt x="16579" y="2143"/>
                      <a:pt x="16445" y="1877"/>
                      <a:pt x="16245" y="1676"/>
                    </a:cubicBezTo>
                    <a:cubicBezTo>
                      <a:pt x="16212" y="1626"/>
                      <a:pt x="16162" y="1601"/>
                      <a:pt x="16108" y="1601"/>
                    </a:cubicBezTo>
                    <a:close/>
                    <a:moveTo>
                      <a:pt x="29528" y="1949"/>
                    </a:moveTo>
                    <a:cubicBezTo>
                      <a:pt x="29452" y="1949"/>
                      <a:pt x="29378" y="1996"/>
                      <a:pt x="29355" y="2043"/>
                    </a:cubicBezTo>
                    <a:cubicBezTo>
                      <a:pt x="29288" y="2177"/>
                      <a:pt x="29355" y="2310"/>
                      <a:pt x="29421" y="2344"/>
                    </a:cubicBezTo>
                    <a:cubicBezTo>
                      <a:pt x="29621" y="2410"/>
                      <a:pt x="29888" y="2577"/>
                      <a:pt x="30088" y="2744"/>
                    </a:cubicBezTo>
                    <a:cubicBezTo>
                      <a:pt x="30122" y="2811"/>
                      <a:pt x="30189" y="2811"/>
                      <a:pt x="30222" y="2811"/>
                    </a:cubicBezTo>
                    <a:cubicBezTo>
                      <a:pt x="30289" y="2811"/>
                      <a:pt x="30355" y="2811"/>
                      <a:pt x="30389" y="2710"/>
                    </a:cubicBezTo>
                    <a:cubicBezTo>
                      <a:pt x="30455" y="2644"/>
                      <a:pt x="30422" y="2510"/>
                      <a:pt x="30355" y="2410"/>
                    </a:cubicBezTo>
                    <a:cubicBezTo>
                      <a:pt x="30122" y="2243"/>
                      <a:pt x="29888" y="2077"/>
                      <a:pt x="29621" y="1977"/>
                    </a:cubicBezTo>
                    <a:cubicBezTo>
                      <a:pt x="29592" y="1957"/>
                      <a:pt x="29560" y="1949"/>
                      <a:pt x="29528" y="1949"/>
                    </a:cubicBezTo>
                    <a:close/>
                    <a:moveTo>
                      <a:pt x="13939" y="1935"/>
                    </a:moveTo>
                    <a:cubicBezTo>
                      <a:pt x="13885" y="1935"/>
                      <a:pt x="13827" y="1960"/>
                      <a:pt x="13777" y="2010"/>
                    </a:cubicBezTo>
                    <a:cubicBezTo>
                      <a:pt x="13543" y="2243"/>
                      <a:pt x="13377" y="2510"/>
                      <a:pt x="13243" y="2744"/>
                    </a:cubicBezTo>
                    <a:cubicBezTo>
                      <a:pt x="13176" y="2877"/>
                      <a:pt x="13243" y="3011"/>
                      <a:pt x="13343" y="3044"/>
                    </a:cubicBezTo>
                    <a:lnTo>
                      <a:pt x="13410" y="3044"/>
                    </a:lnTo>
                    <a:cubicBezTo>
                      <a:pt x="13510" y="3044"/>
                      <a:pt x="13543" y="3011"/>
                      <a:pt x="13610" y="2911"/>
                    </a:cubicBezTo>
                    <a:cubicBezTo>
                      <a:pt x="13743" y="2677"/>
                      <a:pt x="13877" y="2477"/>
                      <a:pt x="14077" y="2277"/>
                    </a:cubicBezTo>
                    <a:cubicBezTo>
                      <a:pt x="14177" y="2210"/>
                      <a:pt x="14177" y="2077"/>
                      <a:pt x="14077" y="2010"/>
                    </a:cubicBezTo>
                    <a:cubicBezTo>
                      <a:pt x="14044" y="1960"/>
                      <a:pt x="13994" y="1935"/>
                      <a:pt x="13939" y="1935"/>
                    </a:cubicBezTo>
                    <a:close/>
                    <a:moveTo>
                      <a:pt x="25600" y="2209"/>
                    </a:moveTo>
                    <a:cubicBezTo>
                      <a:pt x="25560" y="2209"/>
                      <a:pt x="25521" y="2220"/>
                      <a:pt x="25485" y="2243"/>
                    </a:cubicBezTo>
                    <a:cubicBezTo>
                      <a:pt x="25252" y="2377"/>
                      <a:pt x="25052" y="2544"/>
                      <a:pt x="24785" y="2744"/>
                    </a:cubicBezTo>
                    <a:cubicBezTo>
                      <a:pt x="24718" y="2844"/>
                      <a:pt x="24685" y="2977"/>
                      <a:pt x="24751" y="3044"/>
                    </a:cubicBezTo>
                    <a:cubicBezTo>
                      <a:pt x="24785" y="3077"/>
                      <a:pt x="24885" y="3144"/>
                      <a:pt x="24918" y="3144"/>
                    </a:cubicBezTo>
                    <a:cubicBezTo>
                      <a:pt x="25018" y="3144"/>
                      <a:pt x="25052" y="3144"/>
                      <a:pt x="25085" y="3077"/>
                    </a:cubicBezTo>
                    <a:cubicBezTo>
                      <a:pt x="25318" y="2877"/>
                      <a:pt x="25552" y="2710"/>
                      <a:pt x="25752" y="2577"/>
                    </a:cubicBezTo>
                    <a:cubicBezTo>
                      <a:pt x="25819" y="2510"/>
                      <a:pt x="25885" y="2377"/>
                      <a:pt x="25785" y="2310"/>
                    </a:cubicBezTo>
                    <a:cubicBezTo>
                      <a:pt x="25742" y="2246"/>
                      <a:pt x="25671" y="2209"/>
                      <a:pt x="25600" y="2209"/>
                    </a:cubicBezTo>
                    <a:close/>
                    <a:moveTo>
                      <a:pt x="30881" y="2989"/>
                    </a:moveTo>
                    <a:cubicBezTo>
                      <a:pt x="30823" y="2989"/>
                      <a:pt x="30761" y="3005"/>
                      <a:pt x="30722" y="3044"/>
                    </a:cubicBezTo>
                    <a:cubicBezTo>
                      <a:pt x="30689" y="3144"/>
                      <a:pt x="30689" y="3244"/>
                      <a:pt x="30756" y="3344"/>
                    </a:cubicBezTo>
                    <a:cubicBezTo>
                      <a:pt x="30956" y="3511"/>
                      <a:pt x="31123" y="3711"/>
                      <a:pt x="31356" y="3878"/>
                    </a:cubicBezTo>
                    <a:cubicBezTo>
                      <a:pt x="31389" y="3911"/>
                      <a:pt x="31456" y="3911"/>
                      <a:pt x="31523" y="3911"/>
                    </a:cubicBezTo>
                    <a:cubicBezTo>
                      <a:pt x="31556" y="3911"/>
                      <a:pt x="31590" y="3878"/>
                      <a:pt x="31623" y="3878"/>
                    </a:cubicBezTo>
                    <a:cubicBezTo>
                      <a:pt x="31723" y="3811"/>
                      <a:pt x="31723" y="3678"/>
                      <a:pt x="31623" y="3578"/>
                    </a:cubicBezTo>
                    <a:cubicBezTo>
                      <a:pt x="31423" y="3378"/>
                      <a:pt x="31223" y="3211"/>
                      <a:pt x="30989" y="3011"/>
                    </a:cubicBezTo>
                    <a:cubicBezTo>
                      <a:pt x="30961" y="2997"/>
                      <a:pt x="30922" y="2989"/>
                      <a:pt x="30881" y="2989"/>
                    </a:cubicBezTo>
                    <a:close/>
                    <a:moveTo>
                      <a:pt x="1629" y="2960"/>
                    </a:moveTo>
                    <a:cubicBezTo>
                      <a:pt x="1593" y="2960"/>
                      <a:pt x="1559" y="2974"/>
                      <a:pt x="1535" y="3011"/>
                    </a:cubicBezTo>
                    <a:cubicBezTo>
                      <a:pt x="1435" y="3077"/>
                      <a:pt x="1401" y="3211"/>
                      <a:pt x="1501" y="3311"/>
                    </a:cubicBezTo>
                    <a:cubicBezTo>
                      <a:pt x="1668" y="3544"/>
                      <a:pt x="1802" y="3811"/>
                      <a:pt x="2002" y="4011"/>
                    </a:cubicBezTo>
                    <a:cubicBezTo>
                      <a:pt x="2035" y="4045"/>
                      <a:pt x="2068" y="4078"/>
                      <a:pt x="2169" y="4078"/>
                    </a:cubicBezTo>
                    <a:cubicBezTo>
                      <a:pt x="2202" y="4078"/>
                      <a:pt x="2235" y="4078"/>
                      <a:pt x="2235" y="4011"/>
                    </a:cubicBezTo>
                    <a:cubicBezTo>
                      <a:pt x="2302" y="3911"/>
                      <a:pt x="2369" y="3811"/>
                      <a:pt x="2269" y="3711"/>
                    </a:cubicBezTo>
                    <a:cubicBezTo>
                      <a:pt x="2102" y="3511"/>
                      <a:pt x="2002" y="3311"/>
                      <a:pt x="1802" y="3044"/>
                    </a:cubicBezTo>
                    <a:cubicBezTo>
                      <a:pt x="1759" y="3002"/>
                      <a:pt x="1691" y="2960"/>
                      <a:pt x="1629" y="2960"/>
                    </a:cubicBezTo>
                    <a:close/>
                    <a:moveTo>
                      <a:pt x="24268" y="3273"/>
                    </a:moveTo>
                    <a:cubicBezTo>
                      <a:pt x="24218" y="3273"/>
                      <a:pt x="24164" y="3298"/>
                      <a:pt x="24118" y="3344"/>
                    </a:cubicBezTo>
                    <a:cubicBezTo>
                      <a:pt x="23917" y="3511"/>
                      <a:pt x="23717" y="3711"/>
                      <a:pt x="23517" y="3878"/>
                    </a:cubicBezTo>
                    <a:lnTo>
                      <a:pt x="23784" y="4178"/>
                    </a:lnTo>
                    <a:cubicBezTo>
                      <a:pt x="24017" y="3978"/>
                      <a:pt x="24218" y="3811"/>
                      <a:pt x="24384" y="3678"/>
                    </a:cubicBezTo>
                    <a:cubicBezTo>
                      <a:pt x="24518" y="3578"/>
                      <a:pt x="24518" y="3478"/>
                      <a:pt x="24418" y="3378"/>
                    </a:cubicBezTo>
                    <a:cubicBezTo>
                      <a:pt x="24382" y="3306"/>
                      <a:pt x="24327" y="3273"/>
                      <a:pt x="24268" y="3273"/>
                    </a:cubicBezTo>
                    <a:close/>
                    <a:moveTo>
                      <a:pt x="16579" y="3144"/>
                    </a:moveTo>
                    <a:cubicBezTo>
                      <a:pt x="16445" y="3144"/>
                      <a:pt x="16379" y="3211"/>
                      <a:pt x="16379" y="3344"/>
                    </a:cubicBezTo>
                    <a:cubicBezTo>
                      <a:pt x="16379" y="3578"/>
                      <a:pt x="16345" y="3878"/>
                      <a:pt x="16279" y="4145"/>
                    </a:cubicBezTo>
                    <a:cubicBezTo>
                      <a:pt x="16279" y="4245"/>
                      <a:pt x="16345" y="4345"/>
                      <a:pt x="16445" y="4378"/>
                    </a:cubicBezTo>
                    <a:lnTo>
                      <a:pt x="16512" y="4378"/>
                    </a:lnTo>
                    <a:cubicBezTo>
                      <a:pt x="16579" y="4378"/>
                      <a:pt x="16712" y="4345"/>
                      <a:pt x="16679" y="4212"/>
                    </a:cubicBezTo>
                    <a:cubicBezTo>
                      <a:pt x="16746" y="3911"/>
                      <a:pt x="16779" y="3644"/>
                      <a:pt x="16779" y="3344"/>
                    </a:cubicBezTo>
                    <a:cubicBezTo>
                      <a:pt x="16779" y="3211"/>
                      <a:pt x="16712" y="3144"/>
                      <a:pt x="16579" y="3144"/>
                    </a:cubicBezTo>
                    <a:close/>
                    <a:moveTo>
                      <a:pt x="13210" y="3378"/>
                    </a:moveTo>
                    <a:cubicBezTo>
                      <a:pt x="13076" y="3378"/>
                      <a:pt x="13010" y="3444"/>
                      <a:pt x="13010" y="3578"/>
                    </a:cubicBezTo>
                    <a:lnTo>
                      <a:pt x="13010" y="3745"/>
                    </a:lnTo>
                    <a:cubicBezTo>
                      <a:pt x="13010" y="4011"/>
                      <a:pt x="13010" y="4245"/>
                      <a:pt x="13076" y="4512"/>
                    </a:cubicBezTo>
                    <a:cubicBezTo>
                      <a:pt x="13110" y="4645"/>
                      <a:pt x="13210" y="4679"/>
                      <a:pt x="13276" y="4679"/>
                    </a:cubicBezTo>
                    <a:cubicBezTo>
                      <a:pt x="13276" y="4679"/>
                      <a:pt x="13343" y="4679"/>
                      <a:pt x="13343" y="4578"/>
                    </a:cubicBezTo>
                    <a:cubicBezTo>
                      <a:pt x="13443" y="4545"/>
                      <a:pt x="13543" y="4478"/>
                      <a:pt x="13510" y="4345"/>
                    </a:cubicBezTo>
                    <a:cubicBezTo>
                      <a:pt x="13443" y="4145"/>
                      <a:pt x="13410" y="3911"/>
                      <a:pt x="13410" y="3711"/>
                    </a:cubicBezTo>
                    <a:lnTo>
                      <a:pt x="13410" y="3578"/>
                    </a:lnTo>
                    <a:cubicBezTo>
                      <a:pt x="13410" y="3511"/>
                      <a:pt x="13343" y="3378"/>
                      <a:pt x="13210" y="3378"/>
                    </a:cubicBezTo>
                    <a:close/>
                    <a:moveTo>
                      <a:pt x="32107" y="4107"/>
                    </a:moveTo>
                    <a:cubicBezTo>
                      <a:pt x="32057" y="4107"/>
                      <a:pt x="32003" y="4132"/>
                      <a:pt x="31956" y="4178"/>
                    </a:cubicBezTo>
                    <a:cubicBezTo>
                      <a:pt x="31856" y="4245"/>
                      <a:pt x="31856" y="4378"/>
                      <a:pt x="31923" y="4478"/>
                    </a:cubicBezTo>
                    <a:lnTo>
                      <a:pt x="32423" y="5079"/>
                    </a:lnTo>
                    <a:cubicBezTo>
                      <a:pt x="32457" y="5146"/>
                      <a:pt x="32524" y="5179"/>
                      <a:pt x="32590" y="5179"/>
                    </a:cubicBezTo>
                    <a:lnTo>
                      <a:pt x="32757" y="5179"/>
                    </a:lnTo>
                    <a:cubicBezTo>
                      <a:pt x="32857" y="5079"/>
                      <a:pt x="32890" y="4979"/>
                      <a:pt x="32790" y="4879"/>
                    </a:cubicBezTo>
                    <a:cubicBezTo>
                      <a:pt x="32624" y="4679"/>
                      <a:pt x="32457" y="4412"/>
                      <a:pt x="32257" y="4212"/>
                    </a:cubicBezTo>
                    <a:cubicBezTo>
                      <a:pt x="32221" y="4140"/>
                      <a:pt x="32166" y="4107"/>
                      <a:pt x="32107" y="4107"/>
                    </a:cubicBezTo>
                    <a:close/>
                    <a:moveTo>
                      <a:pt x="23038" y="4332"/>
                    </a:moveTo>
                    <a:cubicBezTo>
                      <a:pt x="22990" y="4332"/>
                      <a:pt x="22947" y="4348"/>
                      <a:pt x="22917" y="4378"/>
                    </a:cubicBezTo>
                    <a:cubicBezTo>
                      <a:pt x="22717" y="4578"/>
                      <a:pt x="22483" y="4745"/>
                      <a:pt x="22283" y="4912"/>
                    </a:cubicBezTo>
                    <a:cubicBezTo>
                      <a:pt x="22216" y="5012"/>
                      <a:pt x="22183" y="5146"/>
                      <a:pt x="22250" y="5212"/>
                    </a:cubicBezTo>
                    <a:cubicBezTo>
                      <a:pt x="22283" y="5246"/>
                      <a:pt x="22383" y="5312"/>
                      <a:pt x="22416" y="5312"/>
                    </a:cubicBezTo>
                    <a:cubicBezTo>
                      <a:pt x="22450" y="5312"/>
                      <a:pt x="22516" y="5312"/>
                      <a:pt x="22550" y="5246"/>
                    </a:cubicBezTo>
                    <a:cubicBezTo>
                      <a:pt x="22750" y="5079"/>
                      <a:pt x="22950" y="4879"/>
                      <a:pt x="23150" y="4712"/>
                    </a:cubicBezTo>
                    <a:cubicBezTo>
                      <a:pt x="23284" y="4645"/>
                      <a:pt x="23284" y="4512"/>
                      <a:pt x="23217" y="4412"/>
                    </a:cubicBezTo>
                    <a:cubicBezTo>
                      <a:pt x="23162" y="4357"/>
                      <a:pt x="23097" y="4332"/>
                      <a:pt x="23038" y="4332"/>
                    </a:cubicBezTo>
                    <a:close/>
                    <a:moveTo>
                      <a:pt x="2719" y="4328"/>
                    </a:moveTo>
                    <a:cubicBezTo>
                      <a:pt x="2669" y="4328"/>
                      <a:pt x="2619" y="4345"/>
                      <a:pt x="2569" y="4378"/>
                    </a:cubicBezTo>
                    <a:cubicBezTo>
                      <a:pt x="2502" y="4478"/>
                      <a:pt x="2502" y="4578"/>
                      <a:pt x="2569" y="4679"/>
                    </a:cubicBezTo>
                    <a:cubicBezTo>
                      <a:pt x="2736" y="4879"/>
                      <a:pt x="2936" y="5079"/>
                      <a:pt x="3169" y="5312"/>
                    </a:cubicBezTo>
                    <a:cubicBezTo>
                      <a:pt x="3169" y="5346"/>
                      <a:pt x="3236" y="5346"/>
                      <a:pt x="3269" y="5346"/>
                    </a:cubicBezTo>
                    <a:cubicBezTo>
                      <a:pt x="3336" y="5346"/>
                      <a:pt x="3369" y="5346"/>
                      <a:pt x="3436" y="5246"/>
                    </a:cubicBezTo>
                    <a:cubicBezTo>
                      <a:pt x="3536" y="5179"/>
                      <a:pt x="3536" y="5045"/>
                      <a:pt x="3436" y="4979"/>
                    </a:cubicBezTo>
                    <a:cubicBezTo>
                      <a:pt x="3236" y="4812"/>
                      <a:pt x="3036" y="4578"/>
                      <a:pt x="2869" y="4378"/>
                    </a:cubicBezTo>
                    <a:cubicBezTo>
                      <a:pt x="2819" y="4345"/>
                      <a:pt x="2769" y="4328"/>
                      <a:pt x="2719" y="4328"/>
                    </a:cubicBezTo>
                    <a:close/>
                    <a:moveTo>
                      <a:pt x="16252" y="4733"/>
                    </a:moveTo>
                    <a:cubicBezTo>
                      <a:pt x="16154" y="4733"/>
                      <a:pt x="16071" y="4777"/>
                      <a:pt x="16045" y="4879"/>
                    </a:cubicBezTo>
                    <a:cubicBezTo>
                      <a:pt x="15945" y="5146"/>
                      <a:pt x="15845" y="5379"/>
                      <a:pt x="15678" y="5579"/>
                    </a:cubicBezTo>
                    <a:cubicBezTo>
                      <a:pt x="15578" y="5679"/>
                      <a:pt x="15611" y="5813"/>
                      <a:pt x="15712" y="5879"/>
                    </a:cubicBezTo>
                    <a:cubicBezTo>
                      <a:pt x="15745" y="5913"/>
                      <a:pt x="15778" y="5913"/>
                      <a:pt x="15845" y="5913"/>
                    </a:cubicBezTo>
                    <a:cubicBezTo>
                      <a:pt x="15912" y="5913"/>
                      <a:pt x="16012" y="5879"/>
                      <a:pt x="16045" y="5813"/>
                    </a:cubicBezTo>
                    <a:cubicBezTo>
                      <a:pt x="16212" y="5546"/>
                      <a:pt x="16345" y="5312"/>
                      <a:pt x="16445" y="5045"/>
                    </a:cubicBezTo>
                    <a:cubicBezTo>
                      <a:pt x="16512" y="4912"/>
                      <a:pt x="16445" y="4812"/>
                      <a:pt x="16345" y="4745"/>
                    </a:cubicBezTo>
                    <a:cubicBezTo>
                      <a:pt x="16314" y="4737"/>
                      <a:pt x="16282" y="4733"/>
                      <a:pt x="16252" y="4733"/>
                    </a:cubicBezTo>
                    <a:close/>
                    <a:moveTo>
                      <a:pt x="13603" y="4992"/>
                    </a:moveTo>
                    <a:cubicBezTo>
                      <a:pt x="13568" y="4992"/>
                      <a:pt x="13534" y="5000"/>
                      <a:pt x="13510" y="5012"/>
                    </a:cubicBezTo>
                    <a:cubicBezTo>
                      <a:pt x="13377" y="5079"/>
                      <a:pt x="13377" y="5212"/>
                      <a:pt x="13410" y="5312"/>
                    </a:cubicBezTo>
                    <a:cubicBezTo>
                      <a:pt x="13577" y="5546"/>
                      <a:pt x="13743" y="5813"/>
                      <a:pt x="13944" y="6013"/>
                    </a:cubicBezTo>
                    <a:cubicBezTo>
                      <a:pt x="14010" y="6046"/>
                      <a:pt x="14077" y="6080"/>
                      <a:pt x="14110" y="6080"/>
                    </a:cubicBezTo>
                    <a:cubicBezTo>
                      <a:pt x="14177" y="6080"/>
                      <a:pt x="14210" y="6080"/>
                      <a:pt x="14244" y="6013"/>
                    </a:cubicBezTo>
                    <a:cubicBezTo>
                      <a:pt x="14344" y="5913"/>
                      <a:pt x="14344" y="5813"/>
                      <a:pt x="14244" y="5713"/>
                    </a:cubicBezTo>
                    <a:cubicBezTo>
                      <a:pt x="14077" y="5512"/>
                      <a:pt x="13910" y="5312"/>
                      <a:pt x="13777" y="5079"/>
                    </a:cubicBezTo>
                    <a:cubicBezTo>
                      <a:pt x="13735" y="5015"/>
                      <a:pt x="13665" y="4992"/>
                      <a:pt x="13603" y="4992"/>
                    </a:cubicBezTo>
                    <a:close/>
                    <a:moveTo>
                      <a:pt x="21722" y="5378"/>
                    </a:moveTo>
                    <a:cubicBezTo>
                      <a:pt x="21687" y="5378"/>
                      <a:pt x="21651" y="5389"/>
                      <a:pt x="21616" y="5412"/>
                    </a:cubicBezTo>
                    <a:cubicBezTo>
                      <a:pt x="21416" y="5579"/>
                      <a:pt x="21182" y="5746"/>
                      <a:pt x="20949" y="5879"/>
                    </a:cubicBezTo>
                    <a:cubicBezTo>
                      <a:pt x="20849" y="5979"/>
                      <a:pt x="20849" y="6080"/>
                      <a:pt x="20882" y="6180"/>
                    </a:cubicBezTo>
                    <a:cubicBezTo>
                      <a:pt x="20915" y="6213"/>
                      <a:pt x="20949" y="6246"/>
                      <a:pt x="21049" y="6246"/>
                    </a:cubicBezTo>
                    <a:cubicBezTo>
                      <a:pt x="21082" y="6246"/>
                      <a:pt x="21115" y="6246"/>
                      <a:pt x="21182" y="6213"/>
                    </a:cubicBezTo>
                    <a:cubicBezTo>
                      <a:pt x="21416" y="6080"/>
                      <a:pt x="21616" y="5913"/>
                      <a:pt x="21883" y="5746"/>
                    </a:cubicBezTo>
                    <a:cubicBezTo>
                      <a:pt x="21949" y="5679"/>
                      <a:pt x="21983" y="5546"/>
                      <a:pt x="21916" y="5479"/>
                    </a:cubicBezTo>
                    <a:cubicBezTo>
                      <a:pt x="21851" y="5414"/>
                      <a:pt x="21787" y="5378"/>
                      <a:pt x="21722" y="5378"/>
                    </a:cubicBezTo>
                    <a:close/>
                    <a:moveTo>
                      <a:pt x="3869" y="5524"/>
                    </a:moveTo>
                    <a:cubicBezTo>
                      <a:pt x="3804" y="5524"/>
                      <a:pt x="3742" y="5540"/>
                      <a:pt x="3703" y="5579"/>
                    </a:cubicBezTo>
                    <a:cubicBezTo>
                      <a:pt x="3670" y="5679"/>
                      <a:pt x="3670" y="5813"/>
                      <a:pt x="3736" y="5879"/>
                    </a:cubicBezTo>
                    <a:cubicBezTo>
                      <a:pt x="3936" y="6046"/>
                      <a:pt x="4170" y="6213"/>
                      <a:pt x="4403" y="6380"/>
                    </a:cubicBezTo>
                    <a:cubicBezTo>
                      <a:pt x="4437" y="6413"/>
                      <a:pt x="4504" y="6413"/>
                      <a:pt x="4537" y="6413"/>
                    </a:cubicBezTo>
                    <a:cubicBezTo>
                      <a:pt x="4604" y="6413"/>
                      <a:pt x="4670" y="6380"/>
                      <a:pt x="4704" y="6346"/>
                    </a:cubicBezTo>
                    <a:cubicBezTo>
                      <a:pt x="4770" y="6246"/>
                      <a:pt x="4737" y="6146"/>
                      <a:pt x="4670" y="6046"/>
                    </a:cubicBezTo>
                    <a:cubicBezTo>
                      <a:pt x="4403" y="5879"/>
                      <a:pt x="4203" y="5713"/>
                      <a:pt x="4003" y="5546"/>
                    </a:cubicBezTo>
                    <a:cubicBezTo>
                      <a:pt x="3962" y="5532"/>
                      <a:pt x="3915" y="5524"/>
                      <a:pt x="3869" y="5524"/>
                    </a:cubicBezTo>
                    <a:close/>
                    <a:moveTo>
                      <a:pt x="32990" y="5499"/>
                    </a:moveTo>
                    <a:cubicBezTo>
                      <a:pt x="32964" y="5499"/>
                      <a:pt x="32942" y="5504"/>
                      <a:pt x="32924" y="5512"/>
                    </a:cubicBezTo>
                    <a:cubicBezTo>
                      <a:pt x="32857" y="5579"/>
                      <a:pt x="32790" y="5713"/>
                      <a:pt x="32857" y="5813"/>
                    </a:cubicBezTo>
                    <a:cubicBezTo>
                      <a:pt x="32957" y="6013"/>
                      <a:pt x="33091" y="6246"/>
                      <a:pt x="33191" y="6513"/>
                    </a:cubicBezTo>
                    <a:cubicBezTo>
                      <a:pt x="33224" y="6580"/>
                      <a:pt x="33291" y="6647"/>
                      <a:pt x="33391" y="6647"/>
                    </a:cubicBezTo>
                    <a:cubicBezTo>
                      <a:pt x="33391" y="6647"/>
                      <a:pt x="33424" y="6647"/>
                      <a:pt x="33458" y="6680"/>
                    </a:cubicBezTo>
                    <a:cubicBezTo>
                      <a:pt x="33591" y="6580"/>
                      <a:pt x="33624" y="6513"/>
                      <a:pt x="33591" y="6380"/>
                    </a:cubicBezTo>
                    <a:cubicBezTo>
                      <a:pt x="33458" y="6080"/>
                      <a:pt x="33324" y="5846"/>
                      <a:pt x="33224" y="5579"/>
                    </a:cubicBezTo>
                    <a:cubicBezTo>
                      <a:pt x="33151" y="5530"/>
                      <a:pt x="33060" y="5499"/>
                      <a:pt x="32990" y="5499"/>
                    </a:cubicBezTo>
                    <a:close/>
                    <a:moveTo>
                      <a:pt x="20276" y="6267"/>
                    </a:moveTo>
                    <a:cubicBezTo>
                      <a:pt x="20252" y="6267"/>
                      <a:pt x="20231" y="6271"/>
                      <a:pt x="20215" y="6280"/>
                    </a:cubicBezTo>
                    <a:cubicBezTo>
                      <a:pt x="19948" y="6413"/>
                      <a:pt x="19714" y="6547"/>
                      <a:pt x="19448" y="6647"/>
                    </a:cubicBezTo>
                    <a:cubicBezTo>
                      <a:pt x="19314" y="6680"/>
                      <a:pt x="19281" y="6747"/>
                      <a:pt x="19314" y="6880"/>
                    </a:cubicBezTo>
                    <a:cubicBezTo>
                      <a:pt x="19381" y="6980"/>
                      <a:pt x="19448" y="7014"/>
                      <a:pt x="19548" y="7014"/>
                    </a:cubicBezTo>
                    <a:lnTo>
                      <a:pt x="19614" y="7014"/>
                    </a:lnTo>
                    <a:cubicBezTo>
                      <a:pt x="19881" y="6913"/>
                      <a:pt x="20181" y="6780"/>
                      <a:pt x="20415" y="6680"/>
                    </a:cubicBezTo>
                    <a:cubicBezTo>
                      <a:pt x="20515" y="6580"/>
                      <a:pt x="20548" y="6446"/>
                      <a:pt x="20515" y="6380"/>
                    </a:cubicBezTo>
                    <a:cubicBezTo>
                      <a:pt x="20440" y="6305"/>
                      <a:pt x="20346" y="6267"/>
                      <a:pt x="20276" y="6267"/>
                    </a:cubicBezTo>
                    <a:close/>
                    <a:moveTo>
                      <a:pt x="15307" y="6196"/>
                    </a:moveTo>
                    <a:cubicBezTo>
                      <a:pt x="15253" y="6196"/>
                      <a:pt x="15194" y="6213"/>
                      <a:pt x="15144" y="6246"/>
                    </a:cubicBezTo>
                    <a:lnTo>
                      <a:pt x="15044" y="6380"/>
                    </a:lnTo>
                    <a:cubicBezTo>
                      <a:pt x="14978" y="6346"/>
                      <a:pt x="14911" y="6313"/>
                      <a:pt x="14878" y="6246"/>
                    </a:cubicBezTo>
                    <a:cubicBezTo>
                      <a:pt x="14842" y="6223"/>
                      <a:pt x="14803" y="6212"/>
                      <a:pt x="14763" y="6212"/>
                    </a:cubicBezTo>
                    <a:cubicBezTo>
                      <a:pt x="14691" y="6212"/>
                      <a:pt x="14620" y="6248"/>
                      <a:pt x="14577" y="6313"/>
                    </a:cubicBezTo>
                    <a:cubicBezTo>
                      <a:pt x="14477" y="6380"/>
                      <a:pt x="14544" y="6513"/>
                      <a:pt x="14611" y="6580"/>
                    </a:cubicBezTo>
                    <a:cubicBezTo>
                      <a:pt x="14644" y="6580"/>
                      <a:pt x="14644" y="6647"/>
                      <a:pt x="14711" y="6647"/>
                    </a:cubicBezTo>
                    <a:lnTo>
                      <a:pt x="14577" y="6747"/>
                    </a:lnTo>
                    <a:cubicBezTo>
                      <a:pt x="14511" y="6847"/>
                      <a:pt x="14444" y="6980"/>
                      <a:pt x="14544" y="7047"/>
                    </a:cubicBezTo>
                    <a:cubicBezTo>
                      <a:pt x="14577" y="7080"/>
                      <a:pt x="14677" y="7147"/>
                      <a:pt x="14711" y="7147"/>
                    </a:cubicBezTo>
                    <a:cubicBezTo>
                      <a:pt x="14744" y="7147"/>
                      <a:pt x="14778" y="7147"/>
                      <a:pt x="14844" y="7214"/>
                    </a:cubicBezTo>
                    <a:cubicBezTo>
                      <a:pt x="14911" y="7147"/>
                      <a:pt x="14978" y="7080"/>
                      <a:pt x="15078" y="7014"/>
                    </a:cubicBezTo>
                    <a:cubicBezTo>
                      <a:pt x="15144" y="7047"/>
                      <a:pt x="15278" y="7080"/>
                      <a:pt x="15378" y="7147"/>
                    </a:cubicBezTo>
                    <a:cubicBezTo>
                      <a:pt x="15402" y="7155"/>
                      <a:pt x="15427" y="7159"/>
                      <a:pt x="15453" y="7159"/>
                    </a:cubicBezTo>
                    <a:cubicBezTo>
                      <a:pt x="15537" y="7159"/>
                      <a:pt x="15627" y="7115"/>
                      <a:pt x="15678" y="7014"/>
                    </a:cubicBezTo>
                    <a:cubicBezTo>
                      <a:pt x="15712" y="6880"/>
                      <a:pt x="15678" y="6747"/>
                      <a:pt x="15545" y="6713"/>
                    </a:cubicBezTo>
                    <a:cubicBezTo>
                      <a:pt x="15511" y="6680"/>
                      <a:pt x="15445" y="6680"/>
                      <a:pt x="15411" y="6647"/>
                    </a:cubicBezTo>
                    <a:cubicBezTo>
                      <a:pt x="15411" y="6580"/>
                      <a:pt x="15445" y="6580"/>
                      <a:pt x="15445" y="6547"/>
                    </a:cubicBezTo>
                    <a:cubicBezTo>
                      <a:pt x="15545" y="6480"/>
                      <a:pt x="15545" y="6346"/>
                      <a:pt x="15445" y="6246"/>
                    </a:cubicBezTo>
                    <a:cubicBezTo>
                      <a:pt x="15411" y="6213"/>
                      <a:pt x="15361" y="6196"/>
                      <a:pt x="15307" y="6196"/>
                    </a:cubicBezTo>
                    <a:close/>
                    <a:moveTo>
                      <a:pt x="5272" y="6401"/>
                    </a:moveTo>
                    <a:cubicBezTo>
                      <a:pt x="5177" y="6401"/>
                      <a:pt x="5096" y="6438"/>
                      <a:pt x="5071" y="6513"/>
                    </a:cubicBezTo>
                    <a:cubicBezTo>
                      <a:pt x="5037" y="6647"/>
                      <a:pt x="5071" y="6747"/>
                      <a:pt x="5171" y="6813"/>
                    </a:cubicBezTo>
                    <a:cubicBezTo>
                      <a:pt x="5404" y="6980"/>
                      <a:pt x="5671" y="7080"/>
                      <a:pt x="5905" y="7214"/>
                    </a:cubicBezTo>
                    <a:cubicBezTo>
                      <a:pt x="5938" y="7247"/>
                      <a:pt x="5938" y="7247"/>
                      <a:pt x="6005" y="7247"/>
                    </a:cubicBezTo>
                    <a:cubicBezTo>
                      <a:pt x="6038" y="7247"/>
                      <a:pt x="6105" y="7214"/>
                      <a:pt x="6171" y="7080"/>
                    </a:cubicBezTo>
                    <a:cubicBezTo>
                      <a:pt x="6238" y="6980"/>
                      <a:pt x="6171" y="6847"/>
                      <a:pt x="6071" y="6813"/>
                    </a:cubicBezTo>
                    <a:cubicBezTo>
                      <a:pt x="5838" y="6680"/>
                      <a:pt x="5604" y="6547"/>
                      <a:pt x="5371" y="6413"/>
                    </a:cubicBezTo>
                    <a:cubicBezTo>
                      <a:pt x="5337" y="6405"/>
                      <a:pt x="5304" y="6401"/>
                      <a:pt x="5272" y="6401"/>
                    </a:cubicBezTo>
                    <a:close/>
                    <a:moveTo>
                      <a:pt x="18731" y="6838"/>
                    </a:moveTo>
                    <a:cubicBezTo>
                      <a:pt x="18715" y="6838"/>
                      <a:pt x="18697" y="6841"/>
                      <a:pt x="18680" y="6847"/>
                    </a:cubicBezTo>
                    <a:cubicBezTo>
                      <a:pt x="18413" y="6880"/>
                      <a:pt x="18113" y="6913"/>
                      <a:pt x="17880" y="6980"/>
                    </a:cubicBezTo>
                    <a:cubicBezTo>
                      <a:pt x="17780" y="6980"/>
                      <a:pt x="17713" y="7047"/>
                      <a:pt x="17713" y="7180"/>
                    </a:cubicBezTo>
                    <a:cubicBezTo>
                      <a:pt x="17713" y="7314"/>
                      <a:pt x="17780" y="7380"/>
                      <a:pt x="17913" y="7380"/>
                    </a:cubicBezTo>
                    <a:cubicBezTo>
                      <a:pt x="18247" y="7347"/>
                      <a:pt x="18547" y="7314"/>
                      <a:pt x="18747" y="7247"/>
                    </a:cubicBezTo>
                    <a:cubicBezTo>
                      <a:pt x="18880" y="7214"/>
                      <a:pt x="18947" y="7147"/>
                      <a:pt x="18914" y="7014"/>
                    </a:cubicBezTo>
                    <a:cubicBezTo>
                      <a:pt x="18886" y="6903"/>
                      <a:pt x="18813" y="6838"/>
                      <a:pt x="18731" y="6838"/>
                    </a:cubicBezTo>
                    <a:close/>
                    <a:moveTo>
                      <a:pt x="16345" y="6880"/>
                    </a:moveTo>
                    <a:cubicBezTo>
                      <a:pt x="16212" y="6880"/>
                      <a:pt x="16112" y="6913"/>
                      <a:pt x="16078" y="7047"/>
                    </a:cubicBezTo>
                    <a:cubicBezTo>
                      <a:pt x="16078" y="7180"/>
                      <a:pt x="16112" y="7247"/>
                      <a:pt x="16245" y="7280"/>
                    </a:cubicBezTo>
                    <a:cubicBezTo>
                      <a:pt x="16545" y="7380"/>
                      <a:pt x="16846" y="7414"/>
                      <a:pt x="17113" y="7414"/>
                    </a:cubicBezTo>
                    <a:cubicBezTo>
                      <a:pt x="17213" y="7414"/>
                      <a:pt x="17279" y="7347"/>
                      <a:pt x="17346" y="7214"/>
                    </a:cubicBezTo>
                    <a:cubicBezTo>
                      <a:pt x="17346" y="7147"/>
                      <a:pt x="17246" y="7014"/>
                      <a:pt x="17113" y="7014"/>
                    </a:cubicBezTo>
                    <a:cubicBezTo>
                      <a:pt x="16846" y="6947"/>
                      <a:pt x="16579" y="6913"/>
                      <a:pt x="16345" y="6880"/>
                    </a:cubicBezTo>
                    <a:close/>
                    <a:moveTo>
                      <a:pt x="6764" y="7202"/>
                    </a:moveTo>
                    <a:cubicBezTo>
                      <a:pt x="6681" y="7202"/>
                      <a:pt x="6597" y="7245"/>
                      <a:pt x="6572" y="7347"/>
                    </a:cubicBezTo>
                    <a:cubicBezTo>
                      <a:pt x="6538" y="7414"/>
                      <a:pt x="6572" y="7547"/>
                      <a:pt x="6705" y="7581"/>
                    </a:cubicBezTo>
                    <a:cubicBezTo>
                      <a:pt x="6939" y="7714"/>
                      <a:pt x="7205" y="7814"/>
                      <a:pt x="7506" y="7881"/>
                    </a:cubicBezTo>
                    <a:lnTo>
                      <a:pt x="7539" y="7881"/>
                    </a:lnTo>
                    <a:cubicBezTo>
                      <a:pt x="7606" y="7881"/>
                      <a:pt x="7706" y="7814"/>
                      <a:pt x="7739" y="7714"/>
                    </a:cubicBezTo>
                    <a:cubicBezTo>
                      <a:pt x="7773" y="7647"/>
                      <a:pt x="7739" y="7514"/>
                      <a:pt x="7606" y="7481"/>
                    </a:cubicBezTo>
                    <a:cubicBezTo>
                      <a:pt x="7339" y="7380"/>
                      <a:pt x="7072" y="7314"/>
                      <a:pt x="6839" y="7214"/>
                    </a:cubicBezTo>
                    <a:cubicBezTo>
                      <a:pt x="6815" y="7206"/>
                      <a:pt x="6789" y="7202"/>
                      <a:pt x="6764" y="7202"/>
                    </a:cubicBezTo>
                    <a:close/>
                    <a:moveTo>
                      <a:pt x="13991" y="7201"/>
                    </a:moveTo>
                    <a:cubicBezTo>
                      <a:pt x="13964" y="7201"/>
                      <a:pt x="13937" y="7205"/>
                      <a:pt x="13910" y="7214"/>
                    </a:cubicBezTo>
                    <a:cubicBezTo>
                      <a:pt x="13677" y="7347"/>
                      <a:pt x="13410" y="7481"/>
                      <a:pt x="13176" y="7547"/>
                    </a:cubicBezTo>
                    <a:cubicBezTo>
                      <a:pt x="13043" y="7581"/>
                      <a:pt x="13010" y="7681"/>
                      <a:pt x="13043" y="7814"/>
                    </a:cubicBezTo>
                    <a:cubicBezTo>
                      <a:pt x="13076" y="7881"/>
                      <a:pt x="13176" y="7914"/>
                      <a:pt x="13243" y="7914"/>
                    </a:cubicBezTo>
                    <a:cubicBezTo>
                      <a:pt x="13276" y="7914"/>
                      <a:pt x="13343" y="7914"/>
                      <a:pt x="13310" y="7948"/>
                    </a:cubicBezTo>
                    <a:cubicBezTo>
                      <a:pt x="13610" y="7847"/>
                      <a:pt x="13877" y="7714"/>
                      <a:pt x="14110" y="7581"/>
                    </a:cubicBezTo>
                    <a:cubicBezTo>
                      <a:pt x="14210" y="7514"/>
                      <a:pt x="14244" y="7380"/>
                      <a:pt x="14210" y="7280"/>
                    </a:cubicBezTo>
                    <a:cubicBezTo>
                      <a:pt x="14137" y="7232"/>
                      <a:pt x="14064" y="7201"/>
                      <a:pt x="13991" y="7201"/>
                    </a:cubicBezTo>
                    <a:close/>
                    <a:moveTo>
                      <a:pt x="8373" y="7647"/>
                    </a:moveTo>
                    <a:cubicBezTo>
                      <a:pt x="8240" y="7647"/>
                      <a:pt x="8106" y="7681"/>
                      <a:pt x="8106" y="7814"/>
                    </a:cubicBezTo>
                    <a:cubicBezTo>
                      <a:pt x="8106" y="7914"/>
                      <a:pt x="8173" y="8014"/>
                      <a:pt x="8273" y="8048"/>
                    </a:cubicBezTo>
                    <a:cubicBezTo>
                      <a:pt x="8573" y="8148"/>
                      <a:pt x="8873" y="8181"/>
                      <a:pt x="9174" y="8214"/>
                    </a:cubicBezTo>
                    <a:cubicBezTo>
                      <a:pt x="9240" y="8214"/>
                      <a:pt x="9340" y="8181"/>
                      <a:pt x="9340" y="8048"/>
                    </a:cubicBezTo>
                    <a:cubicBezTo>
                      <a:pt x="9374" y="7914"/>
                      <a:pt x="9274" y="7814"/>
                      <a:pt x="9174" y="7814"/>
                    </a:cubicBezTo>
                    <a:cubicBezTo>
                      <a:pt x="8907" y="7747"/>
                      <a:pt x="8606" y="7681"/>
                      <a:pt x="8373" y="7647"/>
                    </a:cubicBezTo>
                    <a:close/>
                    <a:moveTo>
                      <a:pt x="33690" y="7005"/>
                    </a:moveTo>
                    <a:cubicBezTo>
                      <a:pt x="33669" y="7005"/>
                      <a:pt x="33647" y="7008"/>
                      <a:pt x="33624" y="7014"/>
                    </a:cubicBezTo>
                    <a:cubicBezTo>
                      <a:pt x="33524" y="7047"/>
                      <a:pt x="33424" y="7114"/>
                      <a:pt x="33458" y="7247"/>
                    </a:cubicBezTo>
                    <a:cubicBezTo>
                      <a:pt x="33524" y="7514"/>
                      <a:pt x="33558" y="7814"/>
                      <a:pt x="33591" y="8048"/>
                    </a:cubicBezTo>
                    <a:cubicBezTo>
                      <a:pt x="33591" y="8148"/>
                      <a:pt x="33691" y="8214"/>
                      <a:pt x="33791" y="8214"/>
                    </a:cubicBezTo>
                    <a:cubicBezTo>
                      <a:pt x="33925" y="8214"/>
                      <a:pt x="34025" y="8148"/>
                      <a:pt x="34058" y="8014"/>
                    </a:cubicBezTo>
                    <a:cubicBezTo>
                      <a:pt x="34025" y="7747"/>
                      <a:pt x="33958" y="7481"/>
                      <a:pt x="33891" y="7180"/>
                    </a:cubicBezTo>
                    <a:cubicBezTo>
                      <a:pt x="33864" y="7070"/>
                      <a:pt x="33790" y="7005"/>
                      <a:pt x="33690" y="7005"/>
                    </a:cubicBezTo>
                    <a:close/>
                    <a:moveTo>
                      <a:pt x="12459" y="7741"/>
                    </a:moveTo>
                    <a:cubicBezTo>
                      <a:pt x="12444" y="7741"/>
                      <a:pt x="12427" y="7743"/>
                      <a:pt x="12409" y="7747"/>
                    </a:cubicBezTo>
                    <a:cubicBezTo>
                      <a:pt x="12176" y="7814"/>
                      <a:pt x="11909" y="7847"/>
                      <a:pt x="11609" y="7881"/>
                    </a:cubicBezTo>
                    <a:cubicBezTo>
                      <a:pt x="11542" y="7914"/>
                      <a:pt x="11442" y="8014"/>
                      <a:pt x="11442" y="8148"/>
                    </a:cubicBezTo>
                    <a:cubicBezTo>
                      <a:pt x="11442" y="8214"/>
                      <a:pt x="11542" y="8314"/>
                      <a:pt x="11675" y="8314"/>
                    </a:cubicBezTo>
                    <a:cubicBezTo>
                      <a:pt x="11942" y="8248"/>
                      <a:pt x="12242" y="8214"/>
                      <a:pt x="12509" y="8181"/>
                    </a:cubicBezTo>
                    <a:cubicBezTo>
                      <a:pt x="12609" y="8148"/>
                      <a:pt x="12709" y="8048"/>
                      <a:pt x="12676" y="7914"/>
                    </a:cubicBezTo>
                    <a:cubicBezTo>
                      <a:pt x="12618" y="7828"/>
                      <a:pt x="12560" y="7741"/>
                      <a:pt x="12459" y="7741"/>
                    </a:cubicBezTo>
                    <a:close/>
                    <a:moveTo>
                      <a:pt x="9941" y="7881"/>
                    </a:moveTo>
                    <a:cubicBezTo>
                      <a:pt x="9874" y="7881"/>
                      <a:pt x="9741" y="7981"/>
                      <a:pt x="9741" y="8081"/>
                    </a:cubicBezTo>
                    <a:cubicBezTo>
                      <a:pt x="9741" y="8181"/>
                      <a:pt x="9841" y="8314"/>
                      <a:pt x="9941" y="8314"/>
                    </a:cubicBezTo>
                    <a:cubicBezTo>
                      <a:pt x="10241" y="8348"/>
                      <a:pt x="10508" y="8348"/>
                      <a:pt x="10741" y="8348"/>
                    </a:cubicBezTo>
                    <a:lnTo>
                      <a:pt x="10775" y="8348"/>
                    </a:lnTo>
                    <a:cubicBezTo>
                      <a:pt x="10908" y="8348"/>
                      <a:pt x="10975" y="8248"/>
                      <a:pt x="10975" y="8148"/>
                    </a:cubicBezTo>
                    <a:cubicBezTo>
                      <a:pt x="10975" y="8014"/>
                      <a:pt x="10908" y="7914"/>
                      <a:pt x="10775" y="7914"/>
                    </a:cubicBezTo>
                    <a:lnTo>
                      <a:pt x="10708" y="7914"/>
                    </a:lnTo>
                    <a:cubicBezTo>
                      <a:pt x="10441" y="7914"/>
                      <a:pt x="10208" y="7881"/>
                      <a:pt x="9941" y="7881"/>
                    </a:cubicBezTo>
                    <a:close/>
                    <a:moveTo>
                      <a:pt x="33791" y="8648"/>
                    </a:moveTo>
                    <a:cubicBezTo>
                      <a:pt x="33691" y="8648"/>
                      <a:pt x="33591" y="8715"/>
                      <a:pt x="33591" y="8848"/>
                    </a:cubicBezTo>
                    <a:cubicBezTo>
                      <a:pt x="33558" y="9082"/>
                      <a:pt x="33524" y="9382"/>
                      <a:pt x="33458" y="9649"/>
                    </a:cubicBezTo>
                    <a:cubicBezTo>
                      <a:pt x="33458" y="9749"/>
                      <a:pt x="33524" y="9849"/>
                      <a:pt x="33624" y="9882"/>
                    </a:cubicBezTo>
                    <a:lnTo>
                      <a:pt x="33691" y="9882"/>
                    </a:lnTo>
                    <a:cubicBezTo>
                      <a:pt x="33791" y="9882"/>
                      <a:pt x="33891" y="9849"/>
                      <a:pt x="33891" y="9715"/>
                    </a:cubicBezTo>
                    <a:cubicBezTo>
                      <a:pt x="33958" y="9415"/>
                      <a:pt x="34025" y="9148"/>
                      <a:pt x="34025" y="8848"/>
                    </a:cubicBezTo>
                    <a:cubicBezTo>
                      <a:pt x="34025" y="8748"/>
                      <a:pt x="33925" y="8648"/>
                      <a:pt x="33791" y="8648"/>
                    </a:cubicBezTo>
                    <a:close/>
                    <a:moveTo>
                      <a:pt x="33401" y="10237"/>
                    </a:moveTo>
                    <a:cubicBezTo>
                      <a:pt x="33333" y="10237"/>
                      <a:pt x="33250" y="10281"/>
                      <a:pt x="33224" y="10383"/>
                    </a:cubicBezTo>
                    <a:cubicBezTo>
                      <a:pt x="33124" y="10649"/>
                      <a:pt x="33024" y="10850"/>
                      <a:pt x="32890" y="11083"/>
                    </a:cubicBezTo>
                    <a:cubicBezTo>
                      <a:pt x="32824" y="11217"/>
                      <a:pt x="32890" y="11350"/>
                      <a:pt x="32957" y="11383"/>
                    </a:cubicBezTo>
                    <a:cubicBezTo>
                      <a:pt x="33024" y="11417"/>
                      <a:pt x="33057" y="11417"/>
                      <a:pt x="33091" y="11417"/>
                    </a:cubicBezTo>
                    <a:cubicBezTo>
                      <a:pt x="33191" y="11417"/>
                      <a:pt x="33224" y="11383"/>
                      <a:pt x="33224" y="11317"/>
                    </a:cubicBezTo>
                    <a:cubicBezTo>
                      <a:pt x="33357" y="11050"/>
                      <a:pt x="33458" y="10750"/>
                      <a:pt x="33591" y="10516"/>
                    </a:cubicBezTo>
                    <a:cubicBezTo>
                      <a:pt x="33624" y="10416"/>
                      <a:pt x="33591" y="10316"/>
                      <a:pt x="33458" y="10249"/>
                    </a:cubicBezTo>
                    <a:cubicBezTo>
                      <a:pt x="33442" y="10241"/>
                      <a:pt x="33422" y="10237"/>
                      <a:pt x="33401" y="10237"/>
                    </a:cubicBezTo>
                    <a:close/>
                    <a:moveTo>
                      <a:pt x="32589" y="11695"/>
                    </a:moveTo>
                    <a:cubicBezTo>
                      <a:pt x="32525" y="11695"/>
                      <a:pt x="32463" y="11711"/>
                      <a:pt x="32423" y="11750"/>
                    </a:cubicBezTo>
                    <a:cubicBezTo>
                      <a:pt x="32257" y="11984"/>
                      <a:pt x="32057" y="12151"/>
                      <a:pt x="31890" y="12317"/>
                    </a:cubicBezTo>
                    <a:cubicBezTo>
                      <a:pt x="31790" y="12384"/>
                      <a:pt x="31790" y="12517"/>
                      <a:pt x="31890" y="12584"/>
                    </a:cubicBezTo>
                    <a:cubicBezTo>
                      <a:pt x="31923" y="12651"/>
                      <a:pt x="32023" y="12684"/>
                      <a:pt x="32057" y="12684"/>
                    </a:cubicBezTo>
                    <a:cubicBezTo>
                      <a:pt x="32123" y="12684"/>
                      <a:pt x="32190" y="12684"/>
                      <a:pt x="32157" y="12584"/>
                    </a:cubicBezTo>
                    <a:cubicBezTo>
                      <a:pt x="32390" y="12417"/>
                      <a:pt x="32590" y="12217"/>
                      <a:pt x="32757" y="12017"/>
                    </a:cubicBezTo>
                    <a:cubicBezTo>
                      <a:pt x="32790" y="11917"/>
                      <a:pt x="32790" y="11817"/>
                      <a:pt x="32724" y="11717"/>
                    </a:cubicBezTo>
                    <a:cubicBezTo>
                      <a:pt x="32682" y="11703"/>
                      <a:pt x="32635" y="11695"/>
                      <a:pt x="32589" y="116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7"/>
              <p:cNvSpPr/>
              <p:nvPr/>
            </p:nvSpPr>
            <p:spPr>
              <a:xfrm>
                <a:off x="6875824" y="773274"/>
                <a:ext cx="1401371" cy="1086292"/>
              </a:xfrm>
              <a:custGeom>
                <a:avLst/>
                <a:gdLst/>
                <a:ahLst/>
                <a:cxnLst/>
                <a:rect l="l" t="t" r="r" b="b"/>
                <a:pathLst>
                  <a:path w="30053" h="23296" extrusionOk="0">
                    <a:moveTo>
                      <a:pt x="15116" y="0"/>
                    </a:moveTo>
                    <a:cubicBezTo>
                      <a:pt x="14364" y="0"/>
                      <a:pt x="13573" y="43"/>
                      <a:pt x="12743" y="132"/>
                    </a:cubicBezTo>
                    <a:cubicBezTo>
                      <a:pt x="12743" y="132"/>
                      <a:pt x="2803" y="399"/>
                      <a:pt x="1535" y="9806"/>
                    </a:cubicBezTo>
                    <a:cubicBezTo>
                      <a:pt x="1" y="21681"/>
                      <a:pt x="12743" y="17311"/>
                      <a:pt x="11342" y="19546"/>
                    </a:cubicBezTo>
                    <a:cubicBezTo>
                      <a:pt x="9975" y="21814"/>
                      <a:pt x="7873" y="22715"/>
                      <a:pt x="10141" y="23182"/>
                    </a:cubicBezTo>
                    <a:cubicBezTo>
                      <a:pt x="10495" y="23256"/>
                      <a:pt x="10971" y="23296"/>
                      <a:pt x="11542" y="23296"/>
                    </a:cubicBezTo>
                    <a:cubicBezTo>
                      <a:pt x="14582" y="23296"/>
                      <a:pt x="20336" y="22173"/>
                      <a:pt x="24885" y="19112"/>
                    </a:cubicBezTo>
                    <a:cubicBezTo>
                      <a:pt x="30053" y="15657"/>
                      <a:pt x="29526" y="0"/>
                      <a:pt x="151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7"/>
              <p:cNvSpPr/>
              <p:nvPr/>
            </p:nvSpPr>
            <p:spPr>
              <a:xfrm>
                <a:off x="7166714" y="999860"/>
                <a:ext cx="844096" cy="552006"/>
              </a:xfrm>
              <a:custGeom>
                <a:avLst/>
                <a:gdLst/>
                <a:ahLst/>
                <a:cxnLst/>
                <a:rect l="l" t="t" r="r" b="b"/>
                <a:pathLst>
                  <a:path w="18102" h="11838" extrusionOk="0">
                    <a:moveTo>
                      <a:pt x="11831" y="0"/>
                    </a:moveTo>
                    <a:cubicBezTo>
                      <a:pt x="9236" y="0"/>
                      <a:pt x="8273" y="3446"/>
                      <a:pt x="8273" y="3446"/>
                    </a:cubicBezTo>
                    <a:cubicBezTo>
                      <a:pt x="7871" y="1435"/>
                      <a:pt x="6220" y="78"/>
                      <a:pt x="4643" y="78"/>
                    </a:cubicBezTo>
                    <a:cubicBezTo>
                      <a:pt x="3605" y="78"/>
                      <a:pt x="2598" y="667"/>
                      <a:pt x="2002" y="2045"/>
                    </a:cubicBezTo>
                    <a:cubicBezTo>
                      <a:pt x="1" y="6748"/>
                      <a:pt x="8440" y="11785"/>
                      <a:pt x="8440" y="11785"/>
                    </a:cubicBezTo>
                    <a:cubicBezTo>
                      <a:pt x="8476" y="11821"/>
                      <a:pt x="8526" y="11838"/>
                      <a:pt x="8590" y="11838"/>
                    </a:cubicBezTo>
                    <a:cubicBezTo>
                      <a:pt x="10018" y="11838"/>
                      <a:pt x="18101" y="3203"/>
                      <a:pt x="14077" y="744"/>
                    </a:cubicBezTo>
                    <a:cubicBezTo>
                      <a:pt x="13221" y="213"/>
                      <a:pt x="12476" y="0"/>
                      <a:pt x="1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7"/>
              <p:cNvSpPr/>
              <p:nvPr/>
            </p:nvSpPr>
            <p:spPr>
              <a:xfrm>
                <a:off x="7154263" y="1193198"/>
                <a:ext cx="774664" cy="244248"/>
              </a:xfrm>
              <a:custGeom>
                <a:avLst/>
                <a:gdLst/>
                <a:ahLst/>
                <a:cxnLst/>
                <a:rect l="l" t="t" r="r" b="b"/>
                <a:pathLst>
                  <a:path w="16613" h="5238" extrusionOk="0">
                    <a:moveTo>
                      <a:pt x="10342" y="0"/>
                    </a:moveTo>
                    <a:cubicBezTo>
                      <a:pt x="9941" y="67"/>
                      <a:pt x="9608" y="1034"/>
                      <a:pt x="9007" y="3102"/>
                    </a:cubicBezTo>
                    <a:cubicBezTo>
                      <a:pt x="8874" y="3636"/>
                      <a:pt x="8674" y="4303"/>
                      <a:pt x="8540" y="4637"/>
                    </a:cubicBezTo>
                    <a:cubicBezTo>
                      <a:pt x="8373" y="4237"/>
                      <a:pt x="8107" y="3269"/>
                      <a:pt x="7840" y="2569"/>
                    </a:cubicBezTo>
                    <a:cubicBezTo>
                      <a:pt x="7373" y="1068"/>
                      <a:pt x="7173" y="400"/>
                      <a:pt x="6972" y="267"/>
                    </a:cubicBezTo>
                    <a:cubicBezTo>
                      <a:pt x="6903" y="244"/>
                      <a:pt x="6850" y="205"/>
                      <a:pt x="6791" y="205"/>
                    </a:cubicBezTo>
                    <a:cubicBezTo>
                      <a:pt x="6764" y="205"/>
                      <a:pt x="6737" y="213"/>
                      <a:pt x="6706" y="234"/>
                    </a:cubicBezTo>
                    <a:cubicBezTo>
                      <a:pt x="6505" y="300"/>
                      <a:pt x="6339" y="634"/>
                      <a:pt x="6105" y="1401"/>
                    </a:cubicBezTo>
                    <a:cubicBezTo>
                      <a:pt x="5938" y="1802"/>
                      <a:pt x="5672" y="2569"/>
                      <a:pt x="5538" y="2635"/>
                    </a:cubicBezTo>
                    <a:cubicBezTo>
                      <a:pt x="5038" y="2569"/>
                      <a:pt x="701" y="2569"/>
                      <a:pt x="201" y="2569"/>
                    </a:cubicBezTo>
                    <a:cubicBezTo>
                      <a:pt x="101" y="2569"/>
                      <a:pt x="1" y="2635"/>
                      <a:pt x="1" y="2769"/>
                    </a:cubicBezTo>
                    <a:cubicBezTo>
                      <a:pt x="1" y="2902"/>
                      <a:pt x="101" y="2969"/>
                      <a:pt x="201" y="2969"/>
                    </a:cubicBezTo>
                    <a:cubicBezTo>
                      <a:pt x="1535" y="2969"/>
                      <a:pt x="5104" y="2969"/>
                      <a:pt x="5471" y="3069"/>
                    </a:cubicBezTo>
                    <a:cubicBezTo>
                      <a:pt x="5491" y="3072"/>
                      <a:pt x="5510" y="3074"/>
                      <a:pt x="5528" y="3074"/>
                    </a:cubicBezTo>
                    <a:cubicBezTo>
                      <a:pt x="5898" y="3074"/>
                      <a:pt x="6155" y="2457"/>
                      <a:pt x="6472" y="1568"/>
                    </a:cubicBezTo>
                    <a:cubicBezTo>
                      <a:pt x="6539" y="1301"/>
                      <a:pt x="6672" y="968"/>
                      <a:pt x="6772" y="767"/>
                    </a:cubicBezTo>
                    <a:cubicBezTo>
                      <a:pt x="6939" y="1134"/>
                      <a:pt x="7206" y="2068"/>
                      <a:pt x="7439" y="2736"/>
                    </a:cubicBezTo>
                    <a:cubicBezTo>
                      <a:pt x="8107" y="4804"/>
                      <a:pt x="8273" y="5171"/>
                      <a:pt x="8507" y="5237"/>
                    </a:cubicBezTo>
                    <a:lnTo>
                      <a:pt x="8607" y="5237"/>
                    </a:lnTo>
                    <a:cubicBezTo>
                      <a:pt x="8840" y="5237"/>
                      <a:pt x="8974" y="4804"/>
                      <a:pt x="9374" y="3269"/>
                    </a:cubicBezTo>
                    <a:cubicBezTo>
                      <a:pt x="9641" y="2402"/>
                      <a:pt x="10108" y="834"/>
                      <a:pt x="10342" y="501"/>
                    </a:cubicBezTo>
                    <a:cubicBezTo>
                      <a:pt x="10608" y="834"/>
                      <a:pt x="10708" y="1335"/>
                      <a:pt x="10809" y="1802"/>
                    </a:cubicBezTo>
                    <a:cubicBezTo>
                      <a:pt x="10975" y="2402"/>
                      <a:pt x="11109" y="2936"/>
                      <a:pt x="11509" y="2936"/>
                    </a:cubicBezTo>
                    <a:cubicBezTo>
                      <a:pt x="12009" y="2936"/>
                      <a:pt x="16346" y="3269"/>
                      <a:pt x="16379" y="3269"/>
                    </a:cubicBezTo>
                    <a:cubicBezTo>
                      <a:pt x="16479" y="3269"/>
                      <a:pt x="16613" y="3169"/>
                      <a:pt x="16613" y="3036"/>
                    </a:cubicBezTo>
                    <a:cubicBezTo>
                      <a:pt x="16613" y="2969"/>
                      <a:pt x="16513" y="2836"/>
                      <a:pt x="16379" y="2836"/>
                    </a:cubicBezTo>
                    <a:cubicBezTo>
                      <a:pt x="16212" y="2836"/>
                      <a:pt x="12009" y="2502"/>
                      <a:pt x="11509" y="2502"/>
                    </a:cubicBezTo>
                    <a:cubicBezTo>
                      <a:pt x="11376" y="2502"/>
                      <a:pt x="11276" y="1935"/>
                      <a:pt x="11209" y="1668"/>
                    </a:cubicBezTo>
                    <a:cubicBezTo>
                      <a:pt x="11109" y="1168"/>
                      <a:pt x="10975" y="601"/>
                      <a:pt x="10675" y="167"/>
                    </a:cubicBezTo>
                    <a:cubicBezTo>
                      <a:pt x="10542" y="0"/>
                      <a:pt x="10442" y="0"/>
                      <a:pt x="10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7"/>
              <p:cNvSpPr/>
              <p:nvPr/>
            </p:nvSpPr>
            <p:spPr>
              <a:xfrm>
                <a:off x="7401599" y="1949712"/>
                <a:ext cx="563104" cy="662099"/>
              </a:xfrm>
              <a:custGeom>
                <a:avLst/>
                <a:gdLst/>
                <a:ahLst/>
                <a:cxnLst/>
                <a:rect l="l" t="t" r="r" b="b"/>
                <a:pathLst>
                  <a:path w="12076" h="14199" extrusionOk="0">
                    <a:moveTo>
                      <a:pt x="11878" y="0"/>
                    </a:moveTo>
                    <a:cubicBezTo>
                      <a:pt x="11856" y="0"/>
                      <a:pt x="11832" y="7"/>
                      <a:pt x="11809" y="22"/>
                    </a:cubicBezTo>
                    <a:lnTo>
                      <a:pt x="134" y="3558"/>
                    </a:lnTo>
                    <a:cubicBezTo>
                      <a:pt x="67" y="3558"/>
                      <a:pt x="34" y="3591"/>
                      <a:pt x="1" y="3691"/>
                    </a:cubicBezTo>
                    <a:cubicBezTo>
                      <a:pt x="1" y="3758"/>
                      <a:pt x="1" y="3858"/>
                      <a:pt x="34" y="3892"/>
                    </a:cubicBezTo>
                    <a:lnTo>
                      <a:pt x="7339" y="14099"/>
                    </a:lnTo>
                    <a:cubicBezTo>
                      <a:pt x="7373" y="14132"/>
                      <a:pt x="7406" y="14199"/>
                      <a:pt x="7506" y="14199"/>
                    </a:cubicBezTo>
                    <a:cubicBezTo>
                      <a:pt x="7539" y="14199"/>
                      <a:pt x="7573" y="14199"/>
                      <a:pt x="7606" y="14099"/>
                    </a:cubicBezTo>
                    <a:cubicBezTo>
                      <a:pt x="7706" y="14032"/>
                      <a:pt x="7739" y="13899"/>
                      <a:pt x="7673" y="13799"/>
                    </a:cubicBezTo>
                    <a:lnTo>
                      <a:pt x="534" y="3858"/>
                    </a:lnTo>
                    <a:lnTo>
                      <a:pt x="11909" y="389"/>
                    </a:lnTo>
                    <a:cubicBezTo>
                      <a:pt x="12009" y="356"/>
                      <a:pt x="12076" y="256"/>
                      <a:pt x="12043" y="122"/>
                    </a:cubicBezTo>
                    <a:cubicBezTo>
                      <a:pt x="12017" y="71"/>
                      <a:pt x="11952" y="0"/>
                      <a:pt x="11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7"/>
              <p:cNvSpPr/>
              <p:nvPr/>
            </p:nvSpPr>
            <p:spPr>
              <a:xfrm>
                <a:off x="7846467" y="1851178"/>
                <a:ext cx="217809" cy="217809"/>
              </a:xfrm>
              <a:custGeom>
                <a:avLst/>
                <a:gdLst/>
                <a:ahLst/>
                <a:cxnLst/>
                <a:rect l="l" t="t" r="r" b="b"/>
                <a:pathLst>
                  <a:path w="4671" h="4671" extrusionOk="0">
                    <a:moveTo>
                      <a:pt x="2336" y="0"/>
                    </a:moveTo>
                    <a:cubicBezTo>
                      <a:pt x="1035" y="0"/>
                      <a:pt x="1" y="1034"/>
                      <a:pt x="1" y="2335"/>
                    </a:cubicBezTo>
                    <a:cubicBezTo>
                      <a:pt x="1" y="3603"/>
                      <a:pt x="1035" y="4670"/>
                      <a:pt x="2336" y="4670"/>
                    </a:cubicBezTo>
                    <a:cubicBezTo>
                      <a:pt x="3637" y="4670"/>
                      <a:pt x="4671" y="3603"/>
                      <a:pt x="4671" y="2335"/>
                    </a:cubicBezTo>
                    <a:cubicBezTo>
                      <a:pt x="4671" y="1034"/>
                      <a:pt x="3637" y="0"/>
                      <a:pt x="2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7"/>
              <p:cNvSpPr/>
              <p:nvPr/>
            </p:nvSpPr>
            <p:spPr>
              <a:xfrm>
                <a:off x="7837141" y="1841852"/>
                <a:ext cx="236461" cy="236461"/>
              </a:xfrm>
              <a:custGeom>
                <a:avLst/>
                <a:gdLst/>
                <a:ahLst/>
                <a:cxnLst/>
                <a:rect l="l" t="t" r="r" b="b"/>
                <a:pathLst>
                  <a:path w="5071" h="5071" extrusionOk="0">
                    <a:moveTo>
                      <a:pt x="2536" y="434"/>
                    </a:moveTo>
                    <a:cubicBezTo>
                      <a:pt x="3703" y="434"/>
                      <a:pt x="4671" y="1401"/>
                      <a:pt x="4671" y="2569"/>
                    </a:cubicBezTo>
                    <a:cubicBezTo>
                      <a:pt x="4671" y="3736"/>
                      <a:pt x="3703" y="4704"/>
                      <a:pt x="2536" y="4704"/>
                    </a:cubicBezTo>
                    <a:cubicBezTo>
                      <a:pt x="1368" y="4704"/>
                      <a:pt x="401" y="3736"/>
                      <a:pt x="401" y="2569"/>
                    </a:cubicBezTo>
                    <a:cubicBezTo>
                      <a:pt x="401" y="1401"/>
                      <a:pt x="1368" y="434"/>
                      <a:pt x="2536" y="434"/>
                    </a:cubicBezTo>
                    <a:close/>
                    <a:moveTo>
                      <a:pt x="2536" y="0"/>
                    </a:moveTo>
                    <a:cubicBezTo>
                      <a:pt x="1135" y="0"/>
                      <a:pt x="1" y="1101"/>
                      <a:pt x="1" y="2535"/>
                    </a:cubicBezTo>
                    <a:cubicBezTo>
                      <a:pt x="1" y="3936"/>
                      <a:pt x="1168" y="5070"/>
                      <a:pt x="2536" y="5070"/>
                    </a:cubicBezTo>
                    <a:cubicBezTo>
                      <a:pt x="3903" y="5070"/>
                      <a:pt x="5071" y="3936"/>
                      <a:pt x="5071" y="2535"/>
                    </a:cubicBezTo>
                    <a:cubicBezTo>
                      <a:pt x="5071" y="1101"/>
                      <a:pt x="3903"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7"/>
              <p:cNvSpPr/>
              <p:nvPr/>
            </p:nvSpPr>
            <p:spPr>
              <a:xfrm>
                <a:off x="7642686" y="2492045"/>
                <a:ext cx="217809" cy="217809"/>
              </a:xfrm>
              <a:custGeom>
                <a:avLst/>
                <a:gdLst/>
                <a:ahLst/>
                <a:cxnLst/>
                <a:rect l="l" t="t" r="r" b="b"/>
                <a:pathLst>
                  <a:path w="4671" h="4671" extrusionOk="0">
                    <a:moveTo>
                      <a:pt x="2336" y="0"/>
                    </a:moveTo>
                    <a:cubicBezTo>
                      <a:pt x="1035" y="0"/>
                      <a:pt x="1" y="1068"/>
                      <a:pt x="1" y="2335"/>
                    </a:cubicBezTo>
                    <a:cubicBezTo>
                      <a:pt x="1" y="3636"/>
                      <a:pt x="1035" y="4670"/>
                      <a:pt x="2336" y="4670"/>
                    </a:cubicBezTo>
                    <a:cubicBezTo>
                      <a:pt x="3604" y="4670"/>
                      <a:pt x="4671" y="3636"/>
                      <a:pt x="4671" y="2335"/>
                    </a:cubicBezTo>
                    <a:cubicBezTo>
                      <a:pt x="4671" y="1068"/>
                      <a:pt x="3604" y="0"/>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7"/>
              <p:cNvSpPr/>
              <p:nvPr/>
            </p:nvSpPr>
            <p:spPr>
              <a:xfrm>
                <a:off x="7633359" y="2482719"/>
                <a:ext cx="236507" cy="238000"/>
              </a:xfrm>
              <a:custGeom>
                <a:avLst/>
                <a:gdLst/>
                <a:ahLst/>
                <a:cxnLst/>
                <a:rect l="l" t="t" r="r" b="b"/>
                <a:pathLst>
                  <a:path w="5072" h="5104" extrusionOk="0">
                    <a:moveTo>
                      <a:pt x="2536" y="467"/>
                    </a:moveTo>
                    <a:cubicBezTo>
                      <a:pt x="3703" y="467"/>
                      <a:pt x="4671" y="1435"/>
                      <a:pt x="4671" y="2602"/>
                    </a:cubicBezTo>
                    <a:cubicBezTo>
                      <a:pt x="4671" y="3736"/>
                      <a:pt x="3703" y="4704"/>
                      <a:pt x="2536" y="4704"/>
                    </a:cubicBezTo>
                    <a:cubicBezTo>
                      <a:pt x="1368" y="4704"/>
                      <a:pt x="401" y="3736"/>
                      <a:pt x="401" y="2602"/>
                    </a:cubicBezTo>
                    <a:cubicBezTo>
                      <a:pt x="401" y="1435"/>
                      <a:pt x="1368" y="467"/>
                      <a:pt x="2536" y="467"/>
                    </a:cubicBezTo>
                    <a:close/>
                    <a:moveTo>
                      <a:pt x="2536" y="0"/>
                    </a:moveTo>
                    <a:cubicBezTo>
                      <a:pt x="1102" y="0"/>
                      <a:pt x="1" y="1134"/>
                      <a:pt x="1" y="2535"/>
                    </a:cubicBezTo>
                    <a:cubicBezTo>
                      <a:pt x="1" y="3970"/>
                      <a:pt x="1135" y="5104"/>
                      <a:pt x="2536" y="5104"/>
                    </a:cubicBezTo>
                    <a:cubicBezTo>
                      <a:pt x="3904" y="5104"/>
                      <a:pt x="5071" y="3970"/>
                      <a:pt x="5071" y="2535"/>
                    </a:cubicBezTo>
                    <a:cubicBezTo>
                      <a:pt x="5071" y="1134"/>
                      <a:pt x="3937"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7"/>
              <p:cNvSpPr/>
              <p:nvPr/>
            </p:nvSpPr>
            <p:spPr>
              <a:xfrm>
                <a:off x="7302040" y="2016070"/>
                <a:ext cx="217809" cy="217809"/>
              </a:xfrm>
              <a:custGeom>
                <a:avLst/>
                <a:gdLst/>
                <a:ahLst/>
                <a:cxnLst/>
                <a:rect l="l" t="t" r="r" b="b"/>
                <a:pathLst>
                  <a:path w="4671" h="4671" extrusionOk="0">
                    <a:moveTo>
                      <a:pt x="2336" y="0"/>
                    </a:moveTo>
                    <a:cubicBezTo>
                      <a:pt x="1035" y="0"/>
                      <a:pt x="1" y="1034"/>
                      <a:pt x="1" y="2335"/>
                    </a:cubicBezTo>
                    <a:cubicBezTo>
                      <a:pt x="1" y="3636"/>
                      <a:pt x="1035" y="4670"/>
                      <a:pt x="2336" y="4670"/>
                    </a:cubicBezTo>
                    <a:cubicBezTo>
                      <a:pt x="3637" y="4670"/>
                      <a:pt x="4671" y="3636"/>
                      <a:pt x="4671" y="2335"/>
                    </a:cubicBezTo>
                    <a:cubicBezTo>
                      <a:pt x="4671" y="1034"/>
                      <a:pt x="3637" y="0"/>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7"/>
              <p:cNvSpPr/>
              <p:nvPr/>
            </p:nvSpPr>
            <p:spPr>
              <a:xfrm>
                <a:off x="7292713" y="2006744"/>
                <a:ext cx="236461" cy="236461"/>
              </a:xfrm>
              <a:custGeom>
                <a:avLst/>
                <a:gdLst/>
                <a:ahLst/>
                <a:cxnLst/>
                <a:rect l="l" t="t" r="r" b="b"/>
                <a:pathLst>
                  <a:path w="5071" h="5071" extrusionOk="0">
                    <a:moveTo>
                      <a:pt x="2536" y="467"/>
                    </a:moveTo>
                    <a:cubicBezTo>
                      <a:pt x="3703" y="467"/>
                      <a:pt x="4671" y="1401"/>
                      <a:pt x="4671" y="2569"/>
                    </a:cubicBezTo>
                    <a:cubicBezTo>
                      <a:pt x="4671" y="3736"/>
                      <a:pt x="3703" y="4703"/>
                      <a:pt x="2536" y="4703"/>
                    </a:cubicBezTo>
                    <a:cubicBezTo>
                      <a:pt x="1368" y="4703"/>
                      <a:pt x="401" y="3736"/>
                      <a:pt x="401" y="2569"/>
                    </a:cubicBezTo>
                    <a:cubicBezTo>
                      <a:pt x="401" y="1401"/>
                      <a:pt x="1368" y="467"/>
                      <a:pt x="2536" y="467"/>
                    </a:cubicBezTo>
                    <a:close/>
                    <a:moveTo>
                      <a:pt x="2536" y="0"/>
                    </a:moveTo>
                    <a:cubicBezTo>
                      <a:pt x="1135" y="0"/>
                      <a:pt x="1" y="1134"/>
                      <a:pt x="1" y="2535"/>
                    </a:cubicBezTo>
                    <a:cubicBezTo>
                      <a:pt x="1" y="3970"/>
                      <a:pt x="1168" y="5070"/>
                      <a:pt x="2536" y="5070"/>
                    </a:cubicBezTo>
                    <a:cubicBezTo>
                      <a:pt x="3903" y="5070"/>
                      <a:pt x="5071" y="3936"/>
                      <a:pt x="5071" y="2535"/>
                    </a:cubicBezTo>
                    <a:cubicBezTo>
                      <a:pt x="5071" y="1134"/>
                      <a:pt x="3970"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37"/>
            <p:cNvSpPr/>
            <p:nvPr/>
          </p:nvSpPr>
          <p:spPr>
            <a:xfrm>
              <a:off x="6373703" y="386715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37"/>
          <p:cNvSpPr txBox="1">
            <a:spLocks noGrp="1"/>
          </p:cNvSpPr>
          <p:nvPr>
            <p:ph type="subTitle" idx="1"/>
          </p:nvPr>
        </p:nvSpPr>
        <p:spPr>
          <a:xfrm>
            <a:off x="662241" y="1289452"/>
            <a:ext cx="7123958" cy="2756466"/>
          </a:xfrm>
          <a:prstGeom prst="rect">
            <a:avLst/>
          </a:prstGeom>
        </p:spPr>
        <p:txBody>
          <a:bodyPr spcFirstLastPara="1" wrap="square" lIns="91425" tIns="91425" rIns="91425" bIns="91425" anchor="t" anchorCtr="0">
            <a:normAutofit fontScale="92500" lnSpcReduction="10000"/>
          </a:bodyPr>
          <a:lstStyle/>
          <a:p>
            <a:pPr algn="l">
              <a:buFont typeface="Arial" panose="020B0604020202020204" pitchFamily="34" charset="0"/>
              <a:buChar char="•"/>
            </a:pPr>
            <a:r>
              <a:rPr lang="en-US" sz="1800" dirty="0">
                <a:solidFill>
                  <a:schemeClr val="bg2"/>
                </a:solidFill>
                <a:latin typeface="Bahnschrift Light" panose="020B0502040204020203" pitchFamily="34" charset="0"/>
              </a:rPr>
              <a:t>Addiction is a </a:t>
            </a:r>
            <a:r>
              <a:rPr lang="en-US" sz="1800" b="1" dirty="0">
                <a:solidFill>
                  <a:schemeClr val="bg2"/>
                </a:solidFill>
                <a:latin typeface="Bahnschrift Light" panose="020B0502040204020203" pitchFamily="34" charset="0"/>
              </a:rPr>
              <a:t>complex, chronic brain condition </a:t>
            </a:r>
            <a:r>
              <a:rPr lang="en-US" sz="1800" dirty="0">
                <a:solidFill>
                  <a:schemeClr val="bg2"/>
                </a:solidFill>
                <a:latin typeface="Bahnschrift Light" panose="020B0502040204020203" pitchFamily="34" charset="0"/>
              </a:rPr>
              <a:t>influenced by genes and the environment that is characterized by substance use or compulsive actions that continue despite harmful consequences.</a:t>
            </a:r>
          </a:p>
          <a:p>
            <a:pPr algn="l">
              <a:buFont typeface="Arial" panose="020B0604020202020204" pitchFamily="34" charset="0"/>
              <a:buChar char="•"/>
            </a:pPr>
            <a:endParaRPr lang="en-US" sz="1800" dirty="0">
              <a:solidFill>
                <a:schemeClr val="bg2"/>
              </a:solidFill>
              <a:latin typeface="Bahnschrift Light" panose="020B0502040204020203" pitchFamily="34" charset="0"/>
            </a:endParaRPr>
          </a:p>
          <a:p>
            <a:pPr algn="l">
              <a:buFont typeface="Arial" panose="020B0604020202020204" pitchFamily="34" charset="0"/>
              <a:buChar char="•"/>
            </a:pPr>
            <a:r>
              <a:rPr lang="en-US" sz="1800" dirty="0">
                <a:solidFill>
                  <a:schemeClr val="bg2"/>
                </a:solidFill>
                <a:latin typeface="Bahnschrift Light" panose="020B0502040204020203" pitchFamily="34" charset="0"/>
              </a:rPr>
              <a:t>A person with an addiction uses a substance, or engages in a behavior, for which the </a:t>
            </a:r>
            <a:r>
              <a:rPr lang="en-US" sz="1800" b="1" dirty="0">
                <a:solidFill>
                  <a:schemeClr val="bg2"/>
                </a:solidFill>
                <a:latin typeface="Bahnschrift Light" panose="020B0502040204020203" pitchFamily="34" charset="0"/>
              </a:rPr>
              <a:t>rewarding effects </a:t>
            </a:r>
            <a:r>
              <a:rPr lang="en-US" sz="1800" dirty="0">
                <a:solidFill>
                  <a:schemeClr val="bg2"/>
                </a:solidFill>
                <a:latin typeface="Bahnschrift Light" panose="020B0502040204020203" pitchFamily="34" charset="0"/>
              </a:rPr>
              <a:t>provide a compelling incentive to repeat the activity, despite detrimental consequences. </a:t>
            </a:r>
          </a:p>
          <a:p>
            <a:pPr algn="l">
              <a:buFont typeface="Arial" panose="020B0604020202020204" pitchFamily="34" charset="0"/>
              <a:buChar char="•"/>
            </a:pPr>
            <a:endParaRPr lang="en-US" sz="1800" dirty="0">
              <a:solidFill>
                <a:schemeClr val="bg2"/>
              </a:solidFill>
              <a:latin typeface="Bahnschrift Light" panose="020B0502040204020203" pitchFamily="34" charset="0"/>
            </a:endParaRPr>
          </a:p>
          <a:p>
            <a:pPr algn="l">
              <a:buFont typeface="Arial" panose="020B0604020202020204" pitchFamily="34" charset="0"/>
              <a:buChar char="•"/>
            </a:pPr>
            <a:r>
              <a:rPr lang="en-US" sz="1800" dirty="0">
                <a:solidFill>
                  <a:schemeClr val="bg2"/>
                </a:solidFill>
                <a:latin typeface="Bahnschrift Light" panose="020B0502040204020203" pitchFamily="34" charset="0"/>
              </a:rPr>
              <a:t>Addiction may involve the use of </a:t>
            </a:r>
            <a:r>
              <a:rPr lang="en-US" sz="1800" b="1" dirty="0">
                <a:solidFill>
                  <a:schemeClr val="bg2"/>
                </a:solidFill>
                <a:latin typeface="Bahnschrift Light" panose="020B0502040204020203" pitchFamily="34" charset="0"/>
              </a:rPr>
              <a:t>substances </a:t>
            </a:r>
            <a:r>
              <a:rPr lang="en-US" sz="1800" dirty="0">
                <a:solidFill>
                  <a:schemeClr val="bg2"/>
                </a:solidFill>
                <a:latin typeface="Bahnschrift Light" panose="020B0502040204020203" pitchFamily="34" charset="0"/>
              </a:rPr>
              <a:t>such as alcohol, inhalants, opioids, cocaine, and nicotine, or </a:t>
            </a:r>
            <a:r>
              <a:rPr lang="en-US" sz="1800" b="1" dirty="0">
                <a:solidFill>
                  <a:schemeClr val="bg2"/>
                </a:solidFill>
                <a:latin typeface="Bahnschrift Light" panose="020B0502040204020203" pitchFamily="34" charset="0"/>
              </a:rPr>
              <a:t>behaviors</a:t>
            </a:r>
            <a:r>
              <a:rPr lang="en-US" sz="1800" dirty="0">
                <a:solidFill>
                  <a:schemeClr val="bg2"/>
                </a:solidFill>
                <a:latin typeface="Bahnschrift Light" panose="020B0502040204020203" pitchFamily="34" charset="0"/>
              </a:rPr>
              <a:t> such as gambling.</a:t>
            </a:r>
            <a:endParaRPr sz="1800" dirty="0">
              <a:solidFill>
                <a:schemeClr val="bg2"/>
              </a:solidFill>
              <a:latin typeface="Bahnschrift Light" panose="020B0502040204020203" pitchFamily="34" charset="0"/>
            </a:endParaRPr>
          </a:p>
        </p:txBody>
      </p:sp>
    </p:spTree>
    <p:extLst>
      <p:ext uri="{BB962C8B-B14F-4D97-AF65-F5344CB8AC3E}">
        <p14:creationId xmlns:p14="http://schemas.microsoft.com/office/powerpoint/2010/main" val="168150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3070CC-CE14-4076-5A9C-EE895EB232B1}"/>
              </a:ext>
            </a:extLst>
          </p:cNvPr>
          <p:cNvSpPr>
            <a:spLocks noGrp="1"/>
          </p:cNvSpPr>
          <p:nvPr>
            <p:ph type="title"/>
          </p:nvPr>
        </p:nvSpPr>
        <p:spPr>
          <a:xfrm>
            <a:off x="2135685" y="465653"/>
            <a:ext cx="5260795" cy="645173"/>
          </a:xfrm>
        </p:spPr>
        <p:txBody>
          <a:bodyPr/>
          <a:lstStyle/>
          <a:p>
            <a:r>
              <a:rPr lang="en-US" dirty="0">
                <a:latin typeface="Arial Rounded MT Bold" panose="020F0704030504030204" pitchFamily="34" charset="0"/>
              </a:rPr>
              <a:t>Types of Addiction</a:t>
            </a:r>
          </a:p>
        </p:txBody>
      </p:sp>
      <p:graphicFrame>
        <p:nvGraphicFramePr>
          <p:cNvPr id="4" name="Diagram 3"/>
          <p:cNvGraphicFramePr/>
          <p:nvPr>
            <p:extLst>
              <p:ext uri="{D42A27DB-BD31-4B8C-83A1-F6EECF244321}">
                <p14:modId xmlns:p14="http://schemas.microsoft.com/office/powerpoint/2010/main" val="3134503452"/>
              </p:ext>
            </p:extLst>
          </p:nvPr>
        </p:nvGraphicFramePr>
        <p:xfrm>
          <a:off x="1016000" y="1225973"/>
          <a:ext cx="4863254" cy="2945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1844336929"/>
              </p:ext>
            </p:extLst>
          </p:nvPr>
        </p:nvGraphicFramePr>
        <p:xfrm>
          <a:off x="6258559" y="1383411"/>
          <a:ext cx="2682241" cy="13153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6" name="Google Shape;1592;p50"/>
          <p:cNvGrpSpPr/>
          <p:nvPr/>
        </p:nvGrpSpPr>
        <p:grpSpPr>
          <a:xfrm>
            <a:off x="6929119" y="2804160"/>
            <a:ext cx="1192107" cy="1171787"/>
            <a:chOff x="7560389" y="1266060"/>
            <a:chExt cx="670014" cy="647908"/>
          </a:xfrm>
        </p:grpSpPr>
        <p:sp>
          <p:nvSpPr>
            <p:cNvPr id="7" name="Google Shape;1593;p50"/>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4;p50"/>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95;p50"/>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23466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8" name="Google Shape;938;p38"/>
          <p:cNvSpPr txBox="1">
            <a:spLocks noGrp="1"/>
          </p:cNvSpPr>
          <p:nvPr>
            <p:ph type="title"/>
          </p:nvPr>
        </p:nvSpPr>
        <p:spPr>
          <a:xfrm>
            <a:off x="3607088" y="2229796"/>
            <a:ext cx="5295801" cy="98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accent5"/>
              </a:buClr>
              <a:buSzPts val="1100"/>
              <a:buFont typeface="Arial"/>
              <a:buNone/>
            </a:pPr>
            <a:r>
              <a:rPr lang="en-US" sz="3200" dirty="0" smtClean="0">
                <a:latin typeface="Arial Rounded MT Bold" panose="020F0704030504030204" pitchFamily="34" charset="0"/>
              </a:rPr>
              <a:t>Substance/drug addiction</a:t>
            </a:r>
            <a:endParaRPr sz="3200" dirty="0">
              <a:latin typeface="Arial Rounded MT Bold" panose="020F0704030504030204" pitchFamily="34" charset="0"/>
            </a:endParaRPr>
          </a:p>
        </p:txBody>
      </p:sp>
      <p:grpSp>
        <p:nvGrpSpPr>
          <p:cNvPr id="939" name="Google Shape;939;p38"/>
          <p:cNvGrpSpPr/>
          <p:nvPr/>
        </p:nvGrpSpPr>
        <p:grpSpPr>
          <a:xfrm>
            <a:off x="575733" y="1219376"/>
            <a:ext cx="2628054" cy="3035942"/>
            <a:chOff x="685945" y="946778"/>
            <a:chExt cx="3247892" cy="3660986"/>
          </a:xfrm>
        </p:grpSpPr>
        <p:grpSp>
          <p:nvGrpSpPr>
            <p:cNvPr id="940" name="Google Shape;940;p38"/>
            <p:cNvGrpSpPr/>
            <p:nvPr/>
          </p:nvGrpSpPr>
          <p:grpSpPr>
            <a:xfrm>
              <a:off x="685945" y="946778"/>
              <a:ext cx="3247892" cy="3660986"/>
              <a:chOff x="647700" y="1139488"/>
              <a:chExt cx="2875767" cy="3241532"/>
            </a:xfrm>
          </p:grpSpPr>
          <p:grpSp>
            <p:nvGrpSpPr>
              <p:cNvPr id="941" name="Google Shape;941;p38"/>
              <p:cNvGrpSpPr/>
              <p:nvPr/>
            </p:nvGrpSpPr>
            <p:grpSpPr>
              <a:xfrm>
                <a:off x="2645042" y="3966578"/>
                <a:ext cx="414441" cy="414441"/>
                <a:chOff x="5230513" y="639143"/>
                <a:chExt cx="476918" cy="476918"/>
              </a:xfrm>
            </p:grpSpPr>
            <p:sp>
              <p:nvSpPr>
                <p:cNvPr id="942" name="Google Shape;942;p38"/>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38"/>
              <p:cNvSpPr/>
              <p:nvPr/>
            </p:nvSpPr>
            <p:spPr>
              <a:xfrm>
                <a:off x="1605725" y="1586688"/>
                <a:ext cx="1825497" cy="2204439"/>
              </a:xfrm>
              <a:custGeom>
                <a:avLst/>
                <a:gdLst/>
                <a:ahLst/>
                <a:cxnLst/>
                <a:rect l="l" t="t" r="r" b="b"/>
                <a:pathLst>
                  <a:path w="36294" h="43828" extrusionOk="0">
                    <a:moveTo>
                      <a:pt x="24809" y="1"/>
                    </a:moveTo>
                    <a:cubicBezTo>
                      <a:pt x="15152" y="1"/>
                      <a:pt x="1335" y="549"/>
                      <a:pt x="1335" y="549"/>
                    </a:cubicBezTo>
                    <a:cubicBezTo>
                      <a:pt x="1" y="1717"/>
                      <a:pt x="334" y="42479"/>
                      <a:pt x="2236" y="43247"/>
                    </a:cubicBezTo>
                    <a:cubicBezTo>
                      <a:pt x="3173" y="43628"/>
                      <a:pt x="10098" y="43828"/>
                      <a:pt x="17295" y="43828"/>
                    </a:cubicBezTo>
                    <a:cubicBezTo>
                      <a:pt x="25207" y="43828"/>
                      <a:pt x="33447" y="43586"/>
                      <a:pt x="34425" y="43080"/>
                    </a:cubicBezTo>
                    <a:cubicBezTo>
                      <a:pt x="36293" y="42146"/>
                      <a:pt x="35426" y="1817"/>
                      <a:pt x="33925" y="549"/>
                    </a:cubicBezTo>
                    <a:cubicBezTo>
                      <a:pt x="33425" y="138"/>
                      <a:pt x="29637" y="1"/>
                      <a:pt x="24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1599035" y="1577383"/>
                <a:ext cx="1827157" cy="2224809"/>
              </a:xfrm>
              <a:custGeom>
                <a:avLst/>
                <a:gdLst/>
                <a:ahLst/>
                <a:cxnLst/>
                <a:rect l="l" t="t" r="r" b="b"/>
                <a:pathLst>
                  <a:path w="36327" h="44233" extrusionOk="0">
                    <a:moveTo>
                      <a:pt x="23176" y="461"/>
                    </a:moveTo>
                    <a:cubicBezTo>
                      <a:pt x="23769" y="461"/>
                      <a:pt x="24351" y="463"/>
                      <a:pt x="24918" y="467"/>
                    </a:cubicBezTo>
                    <a:cubicBezTo>
                      <a:pt x="32223" y="467"/>
                      <a:pt x="33724" y="801"/>
                      <a:pt x="33924" y="968"/>
                    </a:cubicBezTo>
                    <a:cubicBezTo>
                      <a:pt x="34992" y="1902"/>
                      <a:pt x="35993" y="29588"/>
                      <a:pt x="35059" y="40062"/>
                    </a:cubicBezTo>
                    <a:cubicBezTo>
                      <a:pt x="34825" y="42764"/>
                      <a:pt x="34525" y="43065"/>
                      <a:pt x="34492" y="43098"/>
                    </a:cubicBezTo>
                    <a:cubicBezTo>
                      <a:pt x="33691" y="43532"/>
                      <a:pt x="26653" y="43832"/>
                      <a:pt x="17379" y="43832"/>
                    </a:cubicBezTo>
                    <a:cubicBezTo>
                      <a:pt x="9440" y="43832"/>
                      <a:pt x="3303" y="43598"/>
                      <a:pt x="2502" y="43265"/>
                    </a:cubicBezTo>
                    <a:cubicBezTo>
                      <a:pt x="2469" y="43231"/>
                      <a:pt x="2235" y="43065"/>
                      <a:pt x="1968" y="41363"/>
                    </a:cubicBezTo>
                    <a:cubicBezTo>
                      <a:pt x="601" y="32724"/>
                      <a:pt x="601" y="2669"/>
                      <a:pt x="1601" y="968"/>
                    </a:cubicBezTo>
                    <a:cubicBezTo>
                      <a:pt x="2728" y="905"/>
                      <a:pt x="14238" y="461"/>
                      <a:pt x="23176" y="461"/>
                    </a:cubicBezTo>
                    <a:close/>
                    <a:moveTo>
                      <a:pt x="24885" y="0"/>
                    </a:moveTo>
                    <a:cubicBezTo>
                      <a:pt x="15345" y="0"/>
                      <a:pt x="1535" y="534"/>
                      <a:pt x="1435" y="534"/>
                    </a:cubicBezTo>
                    <a:cubicBezTo>
                      <a:pt x="1368" y="534"/>
                      <a:pt x="1335" y="534"/>
                      <a:pt x="1301" y="568"/>
                    </a:cubicBezTo>
                    <a:cubicBezTo>
                      <a:pt x="0" y="1668"/>
                      <a:pt x="167" y="33391"/>
                      <a:pt x="1501" y="41497"/>
                    </a:cubicBezTo>
                    <a:cubicBezTo>
                      <a:pt x="1802" y="43231"/>
                      <a:pt x="2102" y="43565"/>
                      <a:pt x="2302" y="43665"/>
                    </a:cubicBezTo>
                    <a:cubicBezTo>
                      <a:pt x="3303" y="44065"/>
                      <a:pt x="10608" y="44232"/>
                      <a:pt x="17346" y="44232"/>
                    </a:cubicBezTo>
                    <a:cubicBezTo>
                      <a:pt x="23217" y="44232"/>
                      <a:pt x="33491" y="44065"/>
                      <a:pt x="34625" y="43432"/>
                    </a:cubicBezTo>
                    <a:cubicBezTo>
                      <a:pt x="34858" y="43331"/>
                      <a:pt x="35125" y="42898"/>
                      <a:pt x="35359" y="40763"/>
                    </a:cubicBezTo>
                    <a:cubicBezTo>
                      <a:pt x="36326" y="32257"/>
                      <a:pt x="35626" y="1768"/>
                      <a:pt x="34158" y="568"/>
                    </a:cubicBezTo>
                    <a:cubicBezTo>
                      <a:pt x="33958" y="401"/>
                      <a:pt x="33457" y="0"/>
                      <a:pt x="24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1513479" y="2100584"/>
                <a:ext cx="2009989" cy="1069476"/>
              </a:xfrm>
              <a:custGeom>
                <a:avLst/>
                <a:gdLst/>
                <a:ahLst/>
                <a:cxnLst/>
                <a:rect l="l" t="t" r="r" b="b"/>
                <a:pathLst>
                  <a:path w="39962" h="21263" extrusionOk="0">
                    <a:moveTo>
                      <a:pt x="25065" y="1"/>
                    </a:moveTo>
                    <a:cubicBezTo>
                      <a:pt x="14570" y="1"/>
                      <a:pt x="1701" y="339"/>
                      <a:pt x="1701" y="339"/>
                    </a:cubicBezTo>
                    <a:cubicBezTo>
                      <a:pt x="1301" y="773"/>
                      <a:pt x="0" y="20521"/>
                      <a:pt x="2102" y="20821"/>
                    </a:cubicBezTo>
                    <a:cubicBezTo>
                      <a:pt x="3171" y="20969"/>
                      <a:pt x="12029" y="21263"/>
                      <a:pt x="20765" y="21263"/>
                    </a:cubicBezTo>
                    <a:cubicBezTo>
                      <a:pt x="29743" y="21263"/>
                      <a:pt x="38592" y="20952"/>
                      <a:pt x="38728" y="19853"/>
                    </a:cubicBezTo>
                    <a:cubicBezTo>
                      <a:pt x="39962" y="9446"/>
                      <a:pt x="39128" y="1507"/>
                      <a:pt x="38361" y="640"/>
                    </a:cubicBezTo>
                    <a:cubicBezTo>
                      <a:pt x="37896" y="149"/>
                      <a:pt x="31999" y="1"/>
                      <a:pt x="25065" y="1"/>
                    </a:cubicBezTo>
                    <a:close/>
                  </a:path>
                </a:pathLst>
              </a:custGeom>
              <a:solidFill>
                <a:srgbClr val="85B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2144316" y="2228392"/>
                <a:ext cx="785245" cy="785245"/>
              </a:xfrm>
              <a:custGeom>
                <a:avLst/>
                <a:gdLst/>
                <a:ahLst/>
                <a:cxnLst/>
                <a:rect l="l" t="t" r="r" b="b"/>
                <a:pathLst>
                  <a:path w="15612" h="15612" extrusionOk="0">
                    <a:moveTo>
                      <a:pt x="7806" y="0"/>
                    </a:moveTo>
                    <a:cubicBezTo>
                      <a:pt x="3503" y="0"/>
                      <a:pt x="0" y="3503"/>
                      <a:pt x="0" y="7806"/>
                    </a:cubicBezTo>
                    <a:cubicBezTo>
                      <a:pt x="0" y="12109"/>
                      <a:pt x="3503" y="15611"/>
                      <a:pt x="7806" y="15611"/>
                    </a:cubicBezTo>
                    <a:cubicBezTo>
                      <a:pt x="12109" y="15611"/>
                      <a:pt x="15611" y="12109"/>
                      <a:pt x="15611" y="7806"/>
                    </a:cubicBezTo>
                    <a:cubicBezTo>
                      <a:pt x="15611" y="3503"/>
                      <a:pt x="12109" y="0"/>
                      <a:pt x="7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2461394" y="2414596"/>
                <a:ext cx="177902" cy="402732"/>
              </a:xfrm>
              <a:custGeom>
                <a:avLst/>
                <a:gdLst/>
                <a:ahLst/>
                <a:cxnLst/>
                <a:rect l="l" t="t" r="r" b="b"/>
                <a:pathLst>
                  <a:path w="3537" h="8007" extrusionOk="0">
                    <a:moveTo>
                      <a:pt x="334" y="1"/>
                    </a:moveTo>
                    <a:cubicBezTo>
                      <a:pt x="234" y="234"/>
                      <a:pt x="1" y="8006"/>
                      <a:pt x="34" y="8006"/>
                    </a:cubicBezTo>
                    <a:lnTo>
                      <a:pt x="3203" y="7906"/>
                    </a:lnTo>
                    <a:cubicBezTo>
                      <a:pt x="3203" y="7906"/>
                      <a:pt x="3537" y="334"/>
                      <a:pt x="3370" y="101"/>
                    </a:cubicBezTo>
                    <a:cubicBezTo>
                      <a:pt x="3303" y="1"/>
                      <a:pt x="334"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2338918" y="2552161"/>
                <a:ext cx="414451" cy="142694"/>
              </a:xfrm>
              <a:custGeom>
                <a:avLst/>
                <a:gdLst/>
                <a:ahLst/>
                <a:cxnLst/>
                <a:rect l="l" t="t" r="r" b="b"/>
                <a:pathLst>
                  <a:path w="8240" h="2837" extrusionOk="0">
                    <a:moveTo>
                      <a:pt x="1" y="1"/>
                    </a:moveTo>
                    <a:lnTo>
                      <a:pt x="101" y="2803"/>
                    </a:lnTo>
                    <a:lnTo>
                      <a:pt x="7973" y="2836"/>
                    </a:lnTo>
                    <a:cubicBezTo>
                      <a:pt x="8173" y="2603"/>
                      <a:pt x="8107" y="101"/>
                      <a:pt x="8107" y="101"/>
                    </a:cubicBezTo>
                    <a:cubicBezTo>
                      <a:pt x="8240" y="1"/>
                      <a:pt x="6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1966462" y="1162373"/>
                <a:ext cx="1151008" cy="518064"/>
              </a:xfrm>
              <a:custGeom>
                <a:avLst/>
                <a:gdLst/>
                <a:ahLst/>
                <a:cxnLst/>
                <a:rect l="l" t="t" r="r" b="b"/>
                <a:pathLst>
                  <a:path w="22884" h="10300" extrusionOk="0">
                    <a:moveTo>
                      <a:pt x="18158" y="1"/>
                    </a:moveTo>
                    <a:cubicBezTo>
                      <a:pt x="13277" y="1"/>
                      <a:pt x="2736" y="312"/>
                      <a:pt x="2736" y="312"/>
                    </a:cubicBezTo>
                    <a:cubicBezTo>
                      <a:pt x="701" y="412"/>
                      <a:pt x="0" y="10086"/>
                      <a:pt x="1168" y="10253"/>
                    </a:cubicBezTo>
                    <a:cubicBezTo>
                      <a:pt x="1390" y="10285"/>
                      <a:pt x="2199" y="10299"/>
                      <a:pt x="3370" y="10299"/>
                    </a:cubicBezTo>
                    <a:cubicBezTo>
                      <a:pt x="8358" y="10299"/>
                      <a:pt x="19924" y="10031"/>
                      <a:pt x="20815" y="9652"/>
                    </a:cubicBezTo>
                    <a:cubicBezTo>
                      <a:pt x="22883" y="8785"/>
                      <a:pt x="21416" y="312"/>
                      <a:pt x="20548" y="79"/>
                    </a:cubicBezTo>
                    <a:cubicBezTo>
                      <a:pt x="20359" y="23"/>
                      <a:pt x="19460" y="1"/>
                      <a:pt x="18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2501683" y="1248534"/>
                <a:ext cx="20169" cy="349014"/>
              </a:xfrm>
              <a:custGeom>
                <a:avLst/>
                <a:gdLst/>
                <a:ahLst/>
                <a:cxnLst/>
                <a:rect l="l" t="t" r="r" b="b"/>
                <a:pathLst>
                  <a:path w="401" h="6939" extrusionOk="0">
                    <a:moveTo>
                      <a:pt x="201" y="0"/>
                    </a:moveTo>
                    <a:cubicBezTo>
                      <a:pt x="67" y="0"/>
                      <a:pt x="0" y="67"/>
                      <a:pt x="0" y="201"/>
                    </a:cubicBezTo>
                    <a:lnTo>
                      <a:pt x="0" y="6739"/>
                    </a:lnTo>
                    <a:cubicBezTo>
                      <a:pt x="0" y="6872"/>
                      <a:pt x="67" y="6939"/>
                      <a:pt x="201" y="6939"/>
                    </a:cubicBezTo>
                    <a:cubicBezTo>
                      <a:pt x="334" y="6939"/>
                      <a:pt x="401" y="6872"/>
                      <a:pt x="401" y="6739"/>
                    </a:cubicBezTo>
                    <a:lnTo>
                      <a:pt x="401" y="201"/>
                    </a:lnTo>
                    <a:cubicBezTo>
                      <a:pt x="401" y="67"/>
                      <a:pt x="334"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2721485" y="1241794"/>
                <a:ext cx="52058" cy="337295"/>
              </a:xfrm>
              <a:custGeom>
                <a:avLst/>
                <a:gdLst/>
                <a:ahLst/>
                <a:cxnLst/>
                <a:rect l="l" t="t" r="r" b="b"/>
                <a:pathLst>
                  <a:path w="1035" h="6706" extrusionOk="0">
                    <a:moveTo>
                      <a:pt x="167" y="1"/>
                    </a:moveTo>
                    <a:cubicBezTo>
                      <a:pt x="67" y="34"/>
                      <a:pt x="0" y="101"/>
                      <a:pt x="0" y="234"/>
                    </a:cubicBezTo>
                    <a:cubicBezTo>
                      <a:pt x="0" y="268"/>
                      <a:pt x="567" y="5171"/>
                      <a:pt x="134" y="6472"/>
                    </a:cubicBezTo>
                    <a:cubicBezTo>
                      <a:pt x="67" y="6539"/>
                      <a:pt x="134" y="6672"/>
                      <a:pt x="234" y="6706"/>
                    </a:cubicBezTo>
                    <a:lnTo>
                      <a:pt x="334" y="6706"/>
                    </a:lnTo>
                    <a:cubicBezTo>
                      <a:pt x="400" y="6706"/>
                      <a:pt x="501" y="6672"/>
                      <a:pt x="534" y="6572"/>
                    </a:cubicBezTo>
                    <a:cubicBezTo>
                      <a:pt x="1034" y="5205"/>
                      <a:pt x="467" y="368"/>
                      <a:pt x="400" y="168"/>
                    </a:cubicBezTo>
                    <a:cubicBezTo>
                      <a:pt x="367" y="68"/>
                      <a:pt x="30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2914428" y="1247629"/>
                <a:ext cx="52058" cy="319741"/>
              </a:xfrm>
              <a:custGeom>
                <a:avLst/>
                <a:gdLst/>
                <a:ahLst/>
                <a:cxnLst/>
                <a:rect l="l" t="t" r="r" b="b"/>
                <a:pathLst>
                  <a:path w="1035" h="6357" extrusionOk="0">
                    <a:moveTo>
                      <a:pt x="228" y="1"/>
                    </a:moveTo>
                    <a:cubicBezTo>
                      <a:pt x="192" y="1"/>
                      <a:pt x="158" y="15"/>
                      <a:pt x="134" y="52"/>
                    </a:cubicBezTo>
                    <a:cubicBezTo>
                      <a:pt x="34" y="118"/>
                      <a:pt x="0" y="252"/>
                      <a:pt x="67" y="352"/>
                    </a:cubicBezTo>
                    <a:cubicBezTo>
                      <a:pt x="501" y="886"/>
                      <a:pt x="501" y="4188"/>
                      <a:pt x="401" y="6123"/>
                    </a:cubicBezTo>
                    <a:cubicBezTo>
                      <a:pt x="401" y="6256"/>
                      <a:pt x="501" y="6356"/>
                      <a:pt x="634" y="6356"/>
                    </a:cubicBezTo>
                    <a:cubicBezTo>
                      <a:pt x="701" y="6356"/>
                      <a:pt x="834" y="6256"/>
                      <a:pt x="834" y="6190"/>
                    </a:cubicBezTo>
                    <a:cubicBezTo>
                      <a:pt x="834" y="5622"/>
                      <a:pt x="1034" y="919"/>
                      <a:pt x="401" y="85"/>
                    </a:cubicBezTo>
                    <a:cubicBezTo>
                      <a:pt x="358" y="43"/>
                      <a:pt x="289" y="1"/>
                      <a:pt x="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2302000" y="1272627"/>
                <a:ext cx="53768" cy="338351"/>
              </a:xfrm>
              <a:custGeom>
                <a:avLst/>
                <a:gdLst/>
                <a:ahLst/>
                <a:cxnLst/>
                <a:rect l="l" t="t" r="r" b="b"/>
                <a:pathLst>
                  <a:path w="1069" h="6727" extrusionOk="0">
                    <a:moveTo>
                      <a:pt x="786" y="1"/>
                    </a:moveTo>
                    <a:cubicBezTo>
                      <a:pt x="696" y="1"/>
                      <a:pt x="635" y="84"/>
                      <a:pt x="635" y="189"/>
                    </a:cubicBezTo>
                    <a:cubicBezTo>
                      <a:pt x="568" y="389"/>
                      <a:pt x="1" y="5226"/>
                      <a:pt x="501" y="6593"/>
                    </a:cubicBezTo>
                    <a:cubicBezTo>
                      <a:pt x="535" y="6693"/>
                      <a:pt x="635" y="6727"/>
                      <a:pt x="701" y="6727"/>
                    </a:cubicBezTo>
                    <a:lnTo>
                      <a:pt x="801" y="6727"/>
                    </a:lnTo>
                    <a:cubicBezTo>
                      <a:pt x="902" y="6693"/>
                      <a:pt x="968" y="6593"/>
                      <a:pt x="902" y="6460"/>
                    </a:cubicBezTo>
                    <a:cubicBezTo>
                      <a:pt x="468" y="5226"/>
                      <a:pt x="1035" y="289"/>
                      <a:pt x="1035" y="255"/>
                    </a:cubicBezTo>
                    <a:cubicBezTo>
                      <a:pt x="1068" y="122"/>
                      <a:pt x="1002" y="22"/>
                      <a:pt x="868" y="22"/>
                    </a:cubicBezTo>
                    <a:cubicBezTo>
                      <a:pt x="839" y="7"/>
                      <a:pt x="811"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2109057" y="1277003"/>
                <a:ext cx="52058" cy="320546"/>
              </a:xfrm>
              <a:custGeom>
                <a:avLst/>
                <a:gdLst/>
                <a:ahLst/>
                <a:cxnLst/>
                <a:rect l="l" t="t" r="r" b="b"/>
                <a:pathLst>
                  <a:path w="1035" h="6373" extrusionOk="0">
                    <a:moveTo>
                      <a:pt x="811" y="0"/>
                    </a:moveTo>
                    <a:cubicBezTo>
                      <a:pt x="749" y="0"/>
                      <a:pt x="678" y="37"/>
                      <a:pt x="635" y="102"/>
                    </a:cubicBezTo>
                    <a:cubicBezTo>
                      <a:pt x="1" y="935"/>
                      <a:pt x="168" y="5639"/>
                      <a:pt x="201" y="6173"/>
                    </a:cubicBezTo>
                    <a:cubicBezTo>
                      <a:pt x="201" y="6306"/>
                      <a:pt x="301" y="6373"/>
                      <a:pt x="401" y="6373"/>
                    </a:cubicBezTo>
                    <a:cubicBezTo>
                      <a:pt x="535" y="6373"/>
                      <a:pt x="635" y="6306"/>
                      <a:pt x="635" y="6139"/>
                    </a:cubicBezTo>
                    <a:cubicBezTo>
                      <a:pt x="535" y="4171"/>
                      <a:pt x="535" y="869"/>
                      <a:pt x="968" y="335"/>
                    </a:cubicBezTo>
                    <a:cubicBezTo>
                      <a:pt x="1035" y="235"/>
                      <a:pt x="1002" y="135"/>
                      <a:pt x="901" y="35"/>
                    </a:cubicBezTo>
                    <a:cubicBezTo>
                      <a:pt x="878" y="11"/>
                      <a:pt x="846" y="0"/>
                      <a:pt x="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2001671" y="2195346"/>
                <a:ext cx="105776" cy="29726"/>
              </a:xfrm>
              <a:custGeom>
                <a:avLst/>
                <a:gdLst/>
                <a:ahLst/>
                <a:cxnLst/>
                <a:rect l="l" t="t" r="r" b="b"/>
                <a:pathLst>
                  <a:path w="2103" h="591" extrusionOk="0">
                    <a:moveTo>
                      <a:pt x="1056" y="1"/>
                    </a:moveTo>
                    <a:cubicBezTo>
                      <a:pt x="588" y="1"/>
                      <a:pt x="188" y="123"/>
                      <a:pt x="168" y="123"/>
                    </a:cubicBezTo>
                    <a:cubicBezTo>
                      <a:pt x="101" y="157"/>
                      <a:pt x="1" y="257"/>
                      <a:pt x="34" y="390"/>
                    </a:cubicBezTo>
                    <a:cubicBezTo>
                      <a:pt x="86" y="441"/>
                      <a:pt x="137" y="512"/>
                      <a:pt x="218" y="512"/>
                    </a:cubicBezTo>
                    <a:cubicBezTo>
                      <a:pt x="243" y="512"/>
                      <a:pt x="270" y="506"/>
                      <a:pt x="301" y="490"/>
                    </a:cubicBezTo>
                    <a:cubicBezTo>
                      <a:pt x="301" y="490"/>
                      <a:pt x="642" y="389"/>
                      <a:pt x="1037" y="389"/>
                    </a:cubicBezTo>
                    <a:cubicBezTo>
                      <a:pt x="1283" y="389"/>
                      <a:pt x="1551" y="429"/>
                      <a:pt x="1769" y="557"/>
                    </a:cubicBezTo>
                    <a:cubicBezTo>
                      <a:pt x="1769" y="590"/>
                      <a:pt x="1802" y="590"/>
                      <a:pt x="1836" y="590"/>
                    </a:cubicBezTo>
                    <a:cubicBezTo>
                      <a:pt x="1869" y="590"/>
                      <a:pt x="1969" y="557"/>
                      <a:pt x="2036" y="490"/>
                    </a:cubicBezTo>
                    <a:cubicBezTo>
                      <a:pt x="2102" y="390"/>
                      <a:pt x="2036" y="257"/>
                      <a:pt x="1969" y="223"/>
                    </a:cubicBezTo>
                    <a:cubicBezTo>
                      <a:pt x="1693" y="53"/>
                      <a:pt x="1360"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1872505" y="2146708"/>
                <a:ext cx="104066" cy="29676"/>
              </a:xfrm>
              <a:custGeom>
                <a:avLst/>
                <a:gdLst/>
                <a:ahLst/>
                <a:cxnLst/>
                <a:rect l="l" t="t" r="r" b="b"/>
                <a:pathLst>
                  <a:path w="2069" h="590" extrusionOk="0">
                    <a:moveTo>
                      <a:pt x="1034" y="0"/>
                    </a:moveTo>
                    <a:cubicBezTo>
                      <a:pt x="575" y="0"/>
                      <a:pt x="187" y="123"/>
                      <a:pt x="167" y="123"/>
                    </a:cubicBezTo>
                    <a:cubicBezTo>
                      <a:pt x="67" y="190"/>
                      <a:pt x="0" y="256"/>
                      <a:pt x="34" y="390"/>
                    </a:cubicBezTo>
                    <a:cubicBezTo>
                      <a:pt x="63" y="447"/>
                      <a:pt x="141" y="530"/>
                      <a:pt x="226" y="530"/>
                    </a:cubicBezTo>
                    <a:cubicBezTo>
                      <a:pt x="240" y="530"/>
                      <a:pt x="254" y="528"/>
                      <a:pt x="267" y="523"/>
                    </a:cubicBezTo>
                    <a:cubicBezTo>
                      <a:pt x="267" y="523"/>
                      <a:pt x="640" y="399"/>
                      <a:pt x="1056" y="399"/>
                    </a:cubicBezTo>
                    <a:cubicBezTo>
                      <a:pt x="1287" y="399"/>
                      <a:pt x="1533" y="437"/>
                      <a:pt x="1735" y="557"/>
                    </a:cubicBezTo>
                    <a:cubicBezTo>
                      <a:pt x="1735" y="590"/>
                      <a:pt x="1768" y="590"/>
                      <a:pt x="1835" y="590"/>
                    </a:cubicBezTo>
                    <a:cubicBezTo>
                      <a:pt x="1902" y="590"/>
                      <a:pt x="2002" y="557"/>
                      <a:pt x="2035" y="523"/>
                    </a:cubicBezTo>
                    <a:cubicBezTo>
                      <a:pt x="2069" y="390"/>
                      <a:pt x="2035" y="256"/>
                      <a:pt x="1935" y="223"/>
                    </a:cubicBezTo>
                    <a:cubicBezTo>
                      <a:pt x="1659" y="52"/>
                      <a:pt x="1332" y="0"/>
                      <a:pt x="1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1830557" y="2241973"/>
                <a:ext cx="104066" cy="30078"/>
              </a:xfrm>
              <a:custGeom>
                <a:avLst/>
                <a:gdLst/>
                <a:ahLst/>
                <a:cxnLst/>
                <a:rect l="l" t="t" r="r" b="b"/>
                <a:pathLst>
                  <a:path w="2069" h="598" extrusionOk="0">
                    <a:moveTo>
                      <a:pt x="1077" y="0"/>
                    </a:moveTo>
                    <a:cubicBezTo>
                      <a:pt x="600" y="0"/>
                      <a:pt x="188" y="130"/>
                      <a:pt x="167" y="130"/>
                    </a:cubicBezTo>
                    <a:cubicBezTo>
                      <a:pt x="67" y="164"/>
                      <a:pt x="1" y="230"/>
                      <a:pt x="34" y="364"/>
                    </a:cubicBezTo>
                    <a:cubicBezTo>
                      <a:pt x="61" y="446"/>
                      <a:pt x="134" y="506"/>
                      <a:pt x="215" y="506"/>
                    </a:cubicBezTo>
                    <a:cubicBezTo>
                      <a:pt x="232" y="506"/>
                      <a:pt x="250" y="503"/>
                      <a:pt x="267" y="497"/>
                    </a:cubicBezTo>
                    <a:cubicBezTo>
                      <a:pt x="414" y="442"/>
                      <a:pt x="700" y="388"/>
                      <a:pt x="1006" y="388"/>
                    </a:cubicBezTo>
                    <a:cubicBezTo>
                      <a:pt x="1258" y="388"/>
                      <a:pt x="1524" y="425"/>
                      <a:pt x="1735" y="531"/>
                    </a:cubicBezTo>
                    <a:cubicBezTo>
                      <a:pt x="1735" y="597"/>
                      <a:pt x="1768" y="597"/>
                      <a:pt x="1835" y="597"/>
                    </a:cubicBezTo>
                    <a:cubicBezTo>
                      <a:pt x="1902" y="597"/>
                      <a:pt x="1935" y="531"/>
                      <a:pt x="2035" y="497"/>
                    </a:cubicBezTo>
                    <a:cubicBezTo>
                      <a:pt x="2069" y="364"/>
                      <a:pt x="2035" y="230"/>
                      <a:pt x="1935" y="197"/>
                    </a:cubicBezTo>
                    <a:cubicBezTo>
                      <a:pt x="1673" y="47"/>
                      <a:pt x="1363" y="0"/>
                      <a:pt x="1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1684592" y="2188656"/>
                <a:ext cx="105725" cy="29676"/>
              </a:xfrm>
              <a:custGeom>
                <a:avLst/>
                <a:gdLst/>
                <a:ahLst/>
                <a:cxnLst/>
                <a:rect l="l" t="t" r="r" b="b"/>
                <a:pathLst>
                  <a:path w="2102" h="590" extrusionOk="0">
                    <a:moveTo>
                      <a:pt x="1065" y="0"/>
                    </a:moveTo>
                    <a:cubicBezTo>
                      <a:pt x="603" y="0"/>
                      <a:pt x="208" y="123"/>
                      <a:pt x="167" y="123"/>
                    </a:cubicBezTo>
                    <a:cubicBezTo>
                      <a:pt x="101" y="190"/>
                      <a:pt x="0" y="256"/>
                      <a:pt x="67" y="390"/>
                    </a:cubicBezTo>
                    <a:cubicBezTo>
                      <a:pt x="96" y="447"/>
                      <a:pt x="150" y="530"/>
                      <a:pt x="250" y="530"/>
                    </a:cubicBezTo>
                    <a:cubicBezTo>
                      <a:pt x="265" y="530"/>
                      <a:pt x="282" y="528"/>
                      <a:pt x="301" y="523"/>
                    </a:cubicBezTo>
                    <a:cubicBezTo>
                      <a:pt x="301" y="523"/>
                      <a:pt x="687" y="399"/>
                      <a:pt x="1104" y="399"/>
                    </a:cubicBezTo>
                    <a:cubicBezTo>
                      <a:pt x="1336" y="399"/>
                      <a:pt x="1578" y="437"/>
                      <a:pt x="1768" y="557"/>
                    </a:cubicBezTo>
                    <a:cubicBezTo>
                      <a:pt x="1768" y="590"/>
                      <a:pt x="1802" y="590"/>
                      <a:pt x="1835" y="590"/>
                    </a:cubicBezTo>
                    <a:cubicBezTo>
                      <a:pt x="1902" y="590"/>
                      <a:pt x="1969" y="557"/>
                      <a:pt x="2069" y="523"/>
                    </a:cubicBezTo>
                    <a:cubicBezTo>
                      <a:pt x="2102" y="390"/>
                      <a:pt x="2069" y="256"/>
                      <a:pt x="1969" y="223"/>
                    </a:cubicBezTo>
                    <a:cubicBezTo>
                      <a:pt x="1693" y="52"/>
                      <a:pt x="1365"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1709741" y="2277181"/>
                <a:ext cx="105776" cy="30078"/>
              </a:xfrm>
              <a:custGeom>
                <a:avLst/>
                <a:gdLst/>
                <a:ahLst/>
                <a:cxnLst/>
                <a:rect l="l" t="t" r="r" b="b"/>
                <a:pathLst>
                  <a:path w="2103" h="598" extrusionOk="0">
                    <a:moveTo>
                      <a:pt x="1109" y="1"/>
                    </a:moveTo>
                    <a:cubicBezTo>
                      <a:pt x="629" y="1"/>
                      <a:pt x="209" y="131"/>
                      <a:pt x="168" y="131"/>
                    </a:cubicBezTo>
                    <a:cubicBezTo>
                      <a:pt x="101" y="164"/>
                      <a:pt x="1" y="264"/>
                      <a:pt x="68" y="364"/>
                    </a:cubicBezTo>
                    <a:cubicBezTo>
                      <a:pt x="95" y="447"/>
                      <a:pt x="145" y="506"/>
                      <a:pt x="236" y="506"/>
                    </a:cubicBezTo>
                    <a:cubicBezTo>
                      <a:pt x="256" y="506"/>
                      <a:pt x="277" y="504"/>
                      <a:pt x="301" y="498"/>
                    </a:cubicBezTo>
                    <a:cubicBezTo>
                      <a:pt x="301" y="498"/>
                      <a:pt x="687" y="374"/>
                      <a:pt x="1105" y="374"/>
                    </a:cubicBezTo>
                    <a:cubicBezTo>
                      <a:pt x="1336" y="374"/>
                      <a:pt x="1578" y="412"/>
                      <a:pt x="1769" y="531"/>
                    </a:cubicBezTo>
                    <a:cubicBezTo>
                      <a:pt x="1769" y="598"/>
                      <a:pt x="1802" y="598"/>
                      <a:pt x="1835" y="598"/>
                    </a:cubicBezTo>
                    <a:cubicBezTo>
                      <a:pt x="1936" y="598"/>
                      <a:pt x="1969" y="564"/>
                      <a:pt x="2069" y="498"/>
                    </a:cubicBezTo>
                    <a:cubicBezTo>
                      <a:pt x="2102" y="364"/>
                      <a:pt x="2069" y="264"/>
                      <a:pt x="1969" y="198"/>
                    </a:cubicBezTo>
                    <a:cubicBezTo>
                      <a:pt x="1706" y="47"/>
                      <a:pt x="1397" y="1"/>
                      <a:pt x="1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208017" y="2992320"/>
                <a:ext cx="104066" cy="29676"/>
              </a:xfrm>
              <a:custGeom>
                <a:avLst/>
                <a:gdLst/>
                <a:ahLst/>
                <a:cxnLst/>
                <a:rect l="l" t="t" r="r" b="b"/>
                <a:pathLst>
                  <a:path w="2069" h="590" extrusionOk="0">
                    <a:moveTo>
                      <a:pt x="1041" y="0"/>
                    </a:moveTo>
                    <a:cubicBezTo>
                      <a:pt x="576" y="0"/>
                      <a:pt x="188" y="123"/>
                      <a:pt x="168" y="123"/>
                    </a:cubicBezTo>
                    <a:cubicBezTo>
                      <a:pt x="67" y="156"/>
                      <a:pt x="1" y="256"/>
                      <a:pt x="34" y="390"/>
                    </a:cubicBezTo>
                    <a:cubicBezTo>
                      <a:pt x="60" y="441"/>
                      <a:pt x="125" y="512"/>
                      <a:pt x="214" y="512"/>
                    </a:cubicBezTo>
                    <a:cubicBezTo>
                      <a:pt x="241" y="512"/>
                      <a:pt x="270" y="505"/>
                      <a:pt x="301" y="490"/>
                    </a:cubicBezTo>
                    <a:cubicBezTo>
                      <a:pt x="429" y="453"/>
                      <a:pt x="716" y="397"/>
                      <a:pt x="1021" y="397"/>
                    </a:cubicBezTo>
                    <a:cubicBezTo>
                      <a:pt x="1274" y="397"/>
                      <a:pt x="1539" y="436"/>
                      <a:pt x="1735" y="557"/>
                    </a:cubicBezTo>
                    <a:cubicBezTo>
                      <a:pt x="1735" y="590"/>
                      <a:pt x="1802" y="590"/>
                      <a:pt x="1835" y="590"/>
                    </a:cubicBezTo>
                    <a:cubicBezTo>
                      <a:pt x="1902" y="590"/>
                      <a:pt x="2002" y="557"/>
                      <a:pt x="2036" y="490"/>
                    </a:cubicBezTo>
                    <a:cubicBezTo>
                      <a:pt x="2069" y="390"/>
                      <a:pt x="2036" y="256"/>
                      <a:pt x="1969" y="223"/>
                    </a:cubicBezTo>
                    <a:cubicBezTo>
                      <a:pt x="1680" y="52"/>
                      <a:pt x="1344"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3117430" y="2931510"/>
                <a:ext cx="105725" cy="30128"/>
              </a:xfrm>
              <a:custGeom>
                <a:avLst/>
                <a:gdLst/>
                <a:ahLst/>
                <a:cxnLst/>
                <a:rect l="l" t="t" r="r" b="b"/>
                <a:pathLst>
                  <a:path w="2102" h="599" extrusionOk="0">
                    <a:moveTo>
                      <a:pt x="1100" y="1"/>
                    </a:moveTo>
                    <a:cubicBezTo>
                      <a:pt x="613" y="1"/>
                      <a:pt x="188" y="131"/>
                      <a:pt x="167" y="131"/>
                    </a:cubicBezTo>
                    <a:cubicBezTo>
                      <a:pt x="101" y="164"/>
                      <a:pt x="0" y="265"/>
                      <a:pt x="34" y="398"/>
                    </a:cubicBezTo>
                    <a:cubicBezTo>
                      <a:pt x="85" y="449"/>
                      <a:pt x="136" y="520"/>
                      <a:pt x="218" y="520"/>
                    </a:cubicBezTo>
                    <a:cubicBezTo>
                      <a:pt x="242" y="520"/>
                      <a:pt x="270" y="514"/>
                      <a:pt x="301" y="498"/>
                    </a:cubicBezTo>
                    <a:cubicBezTo>
                      <a:pt x="301" y="498"/>
                      <a:pt x="642" y="397"/>
                      <a:pt x="1036" y="397"/>
                    </a:cubicBezTo>
                    <a:cubicBezTo>
                      <a:pt x="1283" y="397"/>
                      <a:pt x="1550" y="436"/>
                      <a:pt x="1768" y="565"/>
                    </a:cubicBezTo>
                    <a:cubicBezTo>
                      <a:pt x="1768" y="598"/>
                      <a:pt x="1802" y="598"/>
                      <a:pt x="1835" y="598"/>
                    </a:cubicBezTo>
                    <a:cubicBezTo>
                      <a:pt x="1935" y="598"/>
                      <a:pt x="1969" y="565"/>
                      <a:pt x="2035" y="498"/>
                    </a:cubicBezTo>
                    <a:cubicBezTo>
                      <a:pt x="2102" y="365"/>
                      <a:pt x="2035" y="265"/>
                      <a:pt x="1969" y="198"/>
                    </a:cubicBezTo>
                    <a:cubicBezTo>
                      <a:pt x="1706" y="48"/>
                      <a:pt x="1392"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3117430" y="3057356"/>
                <a:ext cx="105725" cy="30078"/>
              </a:xfrm>
              <a:custGeom>
                <a:avLst/>
                <a:gdLst/>
                <a:ahLst/>
                <a:cxnLst/>
                <a:rect l="l" t="t" r="r" b="b"/>
                <a:pathLst>
                  <a:path w="2102" h="598" extrusionOk="0">
                    <a:moveTo>
                      <a:pt x="1100" y="1"/>
                    </a:moveTo>
                    <a:cubicBezTo>
                      <a:pt x="613" y="1"/>
                      <a:pt x="188" y="131"/>
                      <a:pt x="167" y="131"/>
                    </a:cubicBezTo>
                    <a:cubicBezTo>
                      <a:pt x="101" y="164"/>
                      <a:pt x="0" y="264"/>
                      <a:pt x="34" y="398"/>
                    </a:cubicBezTo>
                    <a:cubicBezTo>
                      <a:pt x="85" y="449"/>
                      <a:pt x="136" y="520"/>
                      <a:pt x="218" y="520"/>
                    </a:cubicBezTo>
                    <a:cubicBezTo>
                      <a:pt x="242" y="520"/>
                      <a:pt x="270" y="513"/>
                      <a:pt x="301" y="498"/>
                    </a:cubicBezTo>
                    <a:cubicBezTo>
                      <a:pt x="428" y="461"/>
                      <a:pt x="716" y="405"/>
                      <a:pt x="1026" y="405"/>
                    </a:cubicBezTo>
                    <a:cubicBezTo>
                      <a:pt x="1284" y="405"/>
                      <a:pt x="1557" y="444"/>
                      <a:pt x="1768" y="565"/>
                    </a:cubicBezTo>
                    <a:cubicBezTo>
                      <a:pt x="1768" y="598"/>
                      <a:pt x="1802" y="598"/>
                      <a:pt x="1835" y="598"/>
                    </a:cubicBezTo>
                    <a:cubicBezTo>
                      <a:pt x="1868" y="598"/>
                      <a:pt x="1969" y="565"/>
                      <a:pt x="2035" y="498"/>
                    </a:cubicBezTo>
                    <a:cubicBezTo>
                      <a:pt x="2102" y="364"/>
                      <a:pt x="2035" y="264"/>
                      <a:pt x="1969" y="198"/>
                    </a:cubicBezTo>
                    <a:cubicBezTo>
                      <a:pt x="1706" y="48"/>
                      <a:pt x="1392"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2917747" y="3059418"/>
                <a:ext cx="105776" cy="29726"/>
              </a:xfrm>
              <a:custGeom>
                <a:avLst/>
                <a:gdLst/>
                <a:ahLst/>
                <a:cxnLst/>
                <a:rect l="l" t="t" r="r" b="b"/>
                <a:pathLst>
                  <a:path w="2103" h="591" extrusionOk="0">
                    <a:moveTo>
                      <a:pt x="1065" y="1"/>
                    </a:moveTo>
                    <a:cubicBezTo>
                      <a:pt x="604" y="1"/>
                      <a:pt x="208" y="123"/>
                      <a:pt x="168" y="123"/>
                    </a:cubicBezTo>
                    <a:cubicBezTo>
                      <a:pt x="101" y="157"/>
                      <a:pt x="1" y="257"/>
                      <a:pt x="68" y="390"/>
                    </a:cubicBezTo>
                    <a:cubicBezTo>
                      <a:pt x="93" y="441"/>
                      <a:pt x="139" y="512"/>
                      <a:pt x="219" y="512"/>
                    </a:cubicBezTo>
                    <a:cubicBezTo>
                      <a:pt x="243" y="512"/>
                      <a:pt x="270" y="506"/>
                      <a:pt x="301" y="490"/>
                    </a:cubicBezTo>
                    <a:cubicBezTo>
                      <a:pt x="447" y="454"/>
                      <a:pt x="733" y="397"/>
                      <a:pt x="1038" y="397"/>
                    </a:cubicBezTo>
                    <a:cubicBezTo>
                      <a:pt x="1291" y="397"/>
                      <a:pt x="1557" y="436"/>
                      <a:pt x="1769" y="557"/>
                    </a:cubicBezTo>
                    <a:cubicBezTo>
                      <a:pt x="1769" y="590"/>
                      <a:pt x="1802" y="590"/>
                      <a:pt x="1836" y="590"/>
                    </a:cubicBezTo>
                    <a:cubicBezTo>
                      <a:pt x="1936" y="590"/>
                      <a:pt x="2002" y="557"/>
                      <a:pt x="2069" y="490"/>
                    </a:cubicBezTo>
                    <a:cubicBezTo>
                      <a:pt x="2102" y="390"/>
                      <a:pt x="2069" y="257"/>
                      <a:pt x="1969" y="223"/>
                    </a:cubicBezTo>
                    <a:cubicBezTo>
                      <a:pt x="1693" y="53"/>
                      <a:pt x="1365"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3008384" y="2993980"/>
                <a:ext cx="105725" cy="29726"/>
              </a:xfrm>
              <a:custGeom>
                <a:avLst/>
                <a:gdLst/>
                <a:ahLst/>
                <a:cxnLst/>
                <a:rect l="l" t="t" r="r" b="b"/>
                <a:pathLst>
                  <a:path w="2102" h="591" extrusionOk="0">
                    <a:moveTo>
                      <a:pt x="1055" y="1"/>
                    </a:moveTo>
                    <a:cubicBezTo>
                      <a:pt x="587" y="1"/>
                      <a:pt x="187" y="123"/>
                      <a:pt x="167" y="123"/>
                    </a:cubicBezTo>
                    <a:cubicBezTo>
                      <a:pt x="100" y="190"/>
                      <a:pt x="0" y="257"/>
                      <a:pt x="34" y="390"/>
                    </a:cubicBezTo>
                    <a:cubicBezTo>
                      <a:pt x="91" y="448"/>
                      <a:pt x="149" y="530"/>
                      <a:pt x="249" y="530"/>
                    </a:cubicBezTo>
                    <a:cubicBezTo>
                      <a:pt x="265" y="530"/>
                      <a:pt x="282" y="528"/>
                      <a:pt x="300" y="524"/>
                    </a:cubicBezTo>
                    <a:cubicBezTo>
                      <a:pt x="428" y="469"/>
                      <a:pt x="716" y="414"/>
                      <a:pt x="1027" y="414"/>
                    </a:cubicBezTo>
                    <a:cubicBezTo>
                      <a:pt x="1284" y="414"/>
                      <a:pt x="1557" y="451"/>
                      <a:pt x="1768" y="557"/>
                    </a:cubicBezTo>
                    <a:cubicBezTo>
                      <a:pt x="1768" y="590"/>
                      <a:pt x="1802" y="590"/>
                      <a:pt x="1835" y="590"/>
                    </a:cubicBezTo>
                    <a:cubicBezTo>
                      <a:pt x="1935" y="590"/>
                      <a:pt x="2002" y="557"/>
                      <a:pt x="2035" y="524"/>
                    </a:cubicBezTo>
                    <a:cubicBezTo>
                      <a:pt x="2102" y="390"/>
                      <a:pt x="2035" y="257"/>
                      <a:pt x="1968" y="223"/>
                    </a:cubicBezTo>
                    <a:cubicBezTo>
                      <a:pt x="1692" y="53"/>
                      <a:pt x="1360" y="1"/>
                      <a:pt x="1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3305343" y="3055696"/>
                <a:ext cx="105725" cy="30078"/>
              </a:xfrm>
              <a:custGeom>
                <a:avLst/>
                <a:gdLst/>
                <a:ahLst/>
                <a:cxnLst/>
                <a:rect l="l" t="t" r="r" b="b"/>
                <a:pathLst>
                  <a:path w="2102" h="598" extrusionOk="0">
                    <a:moveTo>
                      <a:pt x="1110" y="0"/>
                    </a:moveTo>
                    <a:cubicBezTo>
                      <a:pt x="633" y="0"/>
                      <a:pt x="221" y="131"/>
                      <a:pt x="201" y="131"/>
                    </a:cubicBezTo>
                    <a:cubicBezTo>
                      <a:pt x="101" y="164"/>
                      <a:pt x="0" y="231"/>
                      <a:pt x="67" y="364"/>
                    </a:cubicBezTo>
                    <a:cubicBezTo>
                      <a:pt x="95" y="446"/>
                      <a:pt x="167" y="506"/>
                      <a:pt x="248" y="506"/>
                    </a:cubicBezTo>
                    <a:cubicBezTo>
                      <a:pt x="265" y="506"/>
                      <a:pt x="283" y="503"/>
                      <a:pt x="301" y="497"/>
                    </a:cubicBezTo>
                    <a:cubicBezTo>
                      <a:pt x="454" y="459"/>
                      <a:pt x="762" y="399"/>
                      <a:pt x="1085" y="399"/>
                    </a:cubicBezTo>
                    <a:cubicBezTo>
                      <a:pt x="1323" y="399"/>
                      <a:pt x="1570" y="432"/>
                      <a:pt x="1768" y="531"/>
                    </a:cubicBezTo>
                    <a:cubicBezTo>
                      <a:pt x="1768" y="598"/>
                      <a:pt x="1802" y="598"/>
                      <a:pt x="1868" y="598"/>
                    </a:cubicBezTo>
                    <a:cubicBezTo>
                      <a:pt x="1935" y="598"/>
                      <a:pt x="2035" y="531"/>
                      <a:pt x="2069" y="497"/>
                    </a:cubicBezTo>
                    <a:cubicBezTo>
                      <a:pt x="2102" y="364"/>
                      <a:pt x="2069" y="231"/>
                      <a:pt x="1969" y="197"/>
                    </a:cubicBezTo>
                    <a:cubicBezTo>
                      <a:pt x="1706" y="47"/>
                      <a:pt x="1396"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1478220" y="4038723"/>
                <a:ext cx="244999" cy="263458"/>
              </a:xfrm>
              <a:custGeom>
                <a:avLst/>
                <a:gdLst/>
                <a:ahLst/>
                <a:cxnLst/>
                <a:rect l="l" t="t" r="r" b="b"/>
                <a:pathLst>
                  <a:path w="4871" h="5238" extrusionOk="0">
                    <a:moveTo>
                      <a:pt x="2569" y="0"/>
                    </a:moveTo>
                    <a:lnTo>
                      <a:pt x="2569" y="67"/>
                    </a:lnTo>
                    <a:cubicBezTo>
                      <a:pt x="1168" y="67"/>
                      <a:pt x="1" y="1235"/>
                      <a:pt x="1" y="2636"/>
                    </a:cubicBezTo>
                    <a:cubicBezTo>
                      <a:pt x="1" y="4070"/>
                      <a:pt x="1168" y="5238"/>
                      <a:pt x="2569" y="5238"/>
                    </a:cubicBezTo>
                    <a:lnTo>
                      <a:pt x="4871" y="5238"/>
                    </a:lnTo>
                    <a:lnTo>
                      <a:pt x="48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1723171" y="4043753"/>
                <a:ext cx="293687" cy="260088"/>
              </a:xfrm>
              <a:custGeom>
                <a:avLst/>
                <a:gdLst/>
                <a:ahLst/>
                <a:cxnLst/>
                <a:rect l="l" t="t" r="r" b="b"/>
                <a:pathLst>
                  <a:path w="5839" h="5171" extrusionOk="0">
                    <a:moveTo>
                      <a:pt x="1" y="1"/>
                    </a:moveTo>
                    <a:lnTo>
                      <a:pt x="1" y="5171"/>
                    </a:lnTo>
                    <a:lnTo>
                      <a:pt x="3236" y="5171"/>
                    </a:lnTo>
                    <a:cubicBezTo>
                      <a:pt x="4671" y="5171"/>
                      <a:pt x="5838" y="4003"/>
                      <a:pt x="5838" y="2569"/>
                    </a:cubicBezTo>
                    <a:cubicBezTo>
                      <a:pt x="5838" y="1168"/>
                      <a:pt x="4671" y="1"/>
                      <a:pt x="3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1713111" y="4030323"/>
                <a:ext cx="313806" cy="283628"/>
              </a:xfrm>
              <a:custGeom>
                <a:avLst/>
                <a:gdLst/>
                <a:ahLst/>
                <a:cxnLst/>
                <a:rect l="l" t="t" r="r" b="b"/>
                <a:pathLst>
                  <a:path w="6239" h="5639" extrusionOk="0">
                    <a:moveTo>
                      <a:pt x="3436" y="468"/>
                    </a:moveTo>
                    <a:cubicBezTo>
                      <a:pt x="4737" y="468"/>
                      <a:pt x="5838" y="1568"/>
                      <a:pt x="5838" y="2836"/>
                    </a:cubicBezTo>
                    <a:cubicBezTo>
                      <a:pt x="5838" y="4137"/>
                      <a:pt x="4771" y="5238"/>
                      <a:pt x="3436" y="5238"/>
                    </a:cubicBezTo>
                    <a:lnTo>
                      <a:pt x="401" y="5238"/>
                    </a:lnTo>
                    <a:lnTo>
                      <a:pt x="401" y="468"/>
                    </a:lnTo>
                    <a:close/>
                    <a:moveTo>
                      <a:pt x="201" y="1"/>
                    </a:moveTo>
                    <a:cubicBezTo>
                      <a:pt x="67" y="1"/>
                      <a:pt x="1" y="101"/>
                      <a:pt x="1" y="234"/>
                    </a:cubicBezTo>
                    <a:lnTo>
                      <a:pt x="1" y="5438"/>
                    </a:lnTo>
                    <a:cubicBezTo>
                      <a:pt x="1" y="5571"/>
                      <a:pt x="67" y="5638"/>
                      <a:pt x="201" y="5638"/>
                    </a:cubicBezTo>
                    <a:lnTo>
                      <a:pt x="3436" y="5638"/>
                    </a:lnTo>
                    <a:cubicBezTo>
                      <a:pt x="5004" y="5638"/>
                      <a:pt x="6238" y="4337"/>
                      <a:pt x="6238" y="2803"/>
                    </a:cubicBezTo>
                    <a:cubicBezTo>
                      <a:pt x="6238" y="1268"/>
                      <a:pt x="5004" y="1"/>
                      <a:pt x="3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1162801" y="3731703"/>
                <a:ext cx="261798" cy="24499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1167831" y="3438062"/>
                <a:ext cx="260088" cy="293687"/>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1154402" y="3426343"/>
                <a:ext cx="283577" cy="315466"/>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647700" y="1150100"/>
                <a:ext cx="1231534" cy="858025"/>
              </a:xfrm>
              <a:custGeom>
                <a:avLst/>
                <a:gdLst/>
                <a:ahLst/>
                <a:cxnLst/>
                <a:rect l="l" t="t" r="r" b="b"/>
                <a:pathLst>
                  <a:path w="24485" h="17059" extrusionOk="0">
                    <a:moveTo>
                      <a:pt x="14007" y="1"/>
                    </a:moveTo>
                    <a:cubicBezTo>
                      <a:pt x="8878" y="1"/>
                      <a:pt x="1602" y="890"/>
                      <a:pt x="1602" y="890"/>
                    </a:cubicBezTo>
                    <a:cubicBezTo>
                      <a:pt x="234" y="890"/>
                      <a:pt x="1" y="15200"/>
                      <a:pt x="2302" y="16568"/>
                    </a:cubicBezTo>
                    <a:cubicBezTo>
                      <a:pt x="2897" y="16916"/>
                      <a:pt x="4570" y="17059"/>
                      <a:pt x="6740" y="17059"/>
                    </a:cubicBezTo>
                    <a:cubicBezTo>
                      <a:pt x="13091" y="17059"/>
                      <a:pt x="23703" y="15837"/>
                      <a:pt x="24051" y="14967"/>
                    </a:cubicBezTo>
                    <a:cubicBezTo>
                      <a:pt x="24485" y="13766"/>
                      <a:pt x="21049" y="13566"/>
                      <a:pt x="20315" y="11965"/>
                    </a:cubicBezTo>
                    <a:cubicBezTo>
                      <a:pt x="19615" y="10363"/>
                      <a:pt x="20782" y="2258"/>
                      <a:pt x="18714" y="656"/>
                    </a:cubicBezTo>
                    <a:cubicBezTo>
                      <a:pt x="18076" y="170"/>
                      <a:pt x="16246" y="1"/>
                      <a:pt x="14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649410" y="1139488"/>
                <a:ext cx="1231534" cy="880860"/>
              </a:xfrm>
              <a:custGeom>
                <a:avLst/>
                <a:gdLst/>
                <a:ahLst/>
                <a:cxnLst/>
                <a:rect l="l" t="t" r="r" b="b"/>
                <a:pathLst>
                  <a:path w="24485" h="17513" extrusionOk="0">
                    <a:moveTo>
                      <a:pt x="13977" y="400"/>
                    </a:moveTo>
                    <a:cubicBezTo>
                      <a:pt x="17079" y="400"/>
                      <a:pt x="18180" y="734"/>
                      <a:pt x="18547" y="1034"/>
                    </a:cubicBezTo>
                    <a:cubicBezTo>
                      <a:pt x="19748" y="2002"/>
                      <a:pt x="19814" y="5571"/>
                      <a:pt x="19814" y="8440"/>
                    </a:cubicBezTo>
                    <a:cubicBezTo>
                      <a:pt x="19814" y="10208"/>
                      <a:pt x="19848" y="11609"/>
                      <a:pt x="20081" y="12242"/>
                    </a:cubicBezTo>
                    <a:cubicBezTo>
                      <a:pt x="20481" y="13110"/>
                      <a:pt x="21549" y="13577"/>
                      <a:pt x="22483" y="14010"/>
                    </a:cubicBezTo>
                    <a:cubicBezTo>
                      <a:pt x="23383" y="14444"/>
                      <a:pt x="23917" y="14711"/>
                      <a:pt x="23817" y="15078"/>
                    </a:cubicBezTo>
                    <a:cubicBezTo>
                      <a:pt x="23317" y="15845"/>
                      <a:pt x="13310" y="17079"/>
                      <a:pt x="6672" y="17079"/>
                    </a:cubicBezTo>
                    <a:cubicBezTo>
                      <a:pt x="3636" y="17079"/>
                      <a:pt x="2669" y="16779"/>
                      <a:pt x="2368" y="16612"/>
                    </a:cubicBezTo>
                    <a:cubicBezTo>
                      <a:pt x="801" y="15678"/>
                      <a:pt x="367" y="7005"/>
                      <a:pt x="1034" y="2869"/>
                    </a:cubicBezTo>
                    <a:cubicBezTo>
                      <a:pt x="1301" y="1368"/>
                      <a:pt x="1535" y="1268"/>
                      <a:pt x="1568" y="1268"/>
                    </a:cubicBezTo>
                    <a:cubicBezTo>
                      <a:pt x="1668" y="1268"/>
                      <a:pt x="8906" y="400"/>
                      <a:pt x="13977" y="400"/>
                    </a:cubicBezTo>
                    <a:close/>
                    <a:moveTo>
                      <a:pt x="13977" y="0"/>
                    </a:moveTo>
                    <a:cubicBezTo>
                      <a:pt x="8873" y="0"/>
                      <a:pt x="1635" y="867"/>
                      <a:pt x="1568" y="867"/>
                    </a:cubicBezTo>
                    <a:cubicBezTo>
                      <a:pt x="1168" y="867"/>
                      <a:pt x="967" y="1435"/>
                      <a:pt x="834" y="1868"/>
                    </a:cubicBezTo>
                    <a:cubicBezTo>
                      <a:pt x="33" y="4770"/>
                      <a:pt x="0" y="15645"/>
                      <a:pt x="2168" y="16946"/>
                    </a:cubicBezTo>
                    <a:cubicBezTo>
                      <a:pt x="2735" y="17346"/>
                      <a:pt x="4236" y="17513"/>
                      <a:pt x="6672" y="17513"/>
                    </a:cubicBezTo>
                    <a:cubicBezTo>
                      <a:pt x="12476" y="17513"/>
                      <a:pt x="23750" y="16379"/>
                      <a:pt x="24151" y="15278"/>
                    </a:cubicBezTo>
                    <a:cubicBezTo>
                      <a:pt x="24484" y="14511"/>
                      <a:pt x="23550" y="14077"/>
                      <a:pt x="22583" y="13677"/>
                    </a:cubicBezTo>
                    <a:cubicBezTo>
                      <a:pt x="21749" y="13276"/>
                      <a:pt x="20748" y="12843"/>
                      <a:pt x="20481" y="12109"/>
                    </a:cubicBezTo>
                    <a:cubicBezTo>
                      <a:pt x="20215" y="11542"/>
                      <a:pt x="20215" y="10041"/>
                      <a:pt x="20215" y="8440"/>
                    </a:cubicBezTo>
                    <a:cubicBezTo>
                      <a:pt x="20215" y="5471"/>
                      <a:pt x="20215" y="1768"/>
                      <a:pt x="18814" y="701"/>
                    </a:cubicBezTo>
                    <a:cubicBezTo>
                      <a:pt x="18180" y="234"/>
                      <a:pt x="16579" y="0"/>
                      <a:pt x="1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790345" y="1273582"/>
                <a:ext cx="810192" cy="593611"/>
              </a:xfrm>
              <a:custGeom>
                <a:avLst/>
                <a:gdLst/>
                <a:ahLst/>
                <a:cxnLst/>
                <a:rect l="l" t="t" r="r" b="b"/>
                <a:pathLst>
                  <a:path w="16108" h="11802" extrusionOk="0">
                    <a:moveTo>
                      <a:pt x="10715" y="0"/>
                    </a:moveTo>
                    <a:cubicBezTo>
                      <a:pt x="8246" y="0"/>
                      <a:pt x="7239" y="3205"/>
                      <a:pt x="7239" y="3205"/>
                    </a:cubicBezTo>
                    <a:cubicBezTo>
                      <a:pt x="6642" y="1552"/>
                      <a:pt x="5131" y="456"/>
                      <a:pt x="3693" y="456"/>
                    </a:cubicBezTo>
                    <a:cubicBezTo>
                      <a:pt x="2318" y="456"/>
                      <a:pt x="1009" y="1459"/>
                      <a:pt x="634" y="3939"/>
                    </a:cubicBezTo>
                    <a:cubicBezTo>
                      <a:pt x="0" y="8809"/>
                      <a:pt x="7672" y="11778"/>
                      <a:pt x="7672" y="11778"/>
                    </a:cubicBezTo>
                    <a:cubicBezTo>
                      <a:pt x="7697" y="11794"/>
                      <a:pt x="7727" y="11801"/>
                      <a:pt x="7762" y="11801"/>
                    </a:cubicBezTo>
                    <a:cubicBezTo>
                      <a:pt x="8988" y="11801"/>
                      <a:pt x="16107" y="2383"/>
                      <a:pt x="12442" y="470"/>
                    </a:cubicBezTo>
                    <a:cubicBezTo>
                      <a:pt x="11801" y="138"/>
                      <a:pt x="11227" y="0"/>
                      <a:pt x="10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793665" y="1438108"/>
                <a:ext cx="778555" cy="266828"/>
              </a:xfrm>
              <a:custGeom>
                <a:avLst/>
                <a:gdLst/>
                <a:ahLst/>
                <a:cxnLst/>
                <a:rect l="l" t="t" r="r" b="b"/>
                <a:pathLst>
                  <a:path w="15479" h="5305" extrusionOk="0">
                    <a:moveTo>
                      <a:pt x="4771" y="1"/>
                    </a:moveTo>
                    <a:cubicBezTo>
                      <a:pt x="4471" y="68"/>
                      <a:pt x="4337" y="468"/>
                      <a:pt x="4004" y="1769"/>
                    </a:cubicBezTo>
                    <a:cubicBezTo>
                      <a:pt x="3837" y="2436"/>
                      <a:pt x="3537" y="3570"/>
                      <a:pt x="3370" y="3670"/>
                    </a:cubicBezTo>
                    <a:cubicBezTo>
                      <a:pt x="3250" y="3650"/>
                      <a:pt x="3055" y="3642"/>
                      <a:pt x="2819" y="3642"/>
                    </a:cubicBezTo>
                    <a:cubicBezTo>
                      <a:pt x="1877" y="3642"/>
                      <a:pt x="281" y="3770"/>
                      <a:pt x="201" y="3770"/>
                    </a:cubicBezTo>
                    <a:cubicBezTo>
                      <a:pt x="101" y="3770"/>
                      <a:pt x="1" y="3837"/>
                      <a:pt x="1" y="3970"/>
                    </a:cubicBezTo>
                    <a:cubicBezTo>
                      <a:pt x="1" y="4104"/>
                      <a:pt x="101" y="4170"/>
                      <a:pt x="201" y="4170"/>
                    </a:cubicBezTo>
                    <a:cubicBezTo>
                      <a:pt x="747" y="4121"/>
                      <a:pt x="1919" y="4034"/>
                      <a:pt x="2690" y="4034"/>
                    </a:cubicBezTo>
                    <a:cubicBezTo>
                      <a:pt x="2956" y="4034"/>
                      <a:pt x="3175" y="4045"/>
                      <a:pt x="3303" y="4070"/>
                    </a:cubicBezTo>
                    <a:cubicBezTo>
                      <a:pt x="3321" y="4073"/>
                      <a:pt x="3338" y="4074"/>
                      <a:pt x="3354" y="4074"/>
                    </a:cubicBezTo>
                    <a:cubicBezTo>
                      <a:pt x="3788" y="4074"/>
                      <a:pt x="4017" y="3248"/>
                      <a:pt x="4371" y="1835"/>
                    </a:cubicBezTo>
                    <a:cubicBezTo>
                      <a:pt x="4504" y="1402"/>
                      <a:pt x="4637" y="835"/>
                      <a:pt x="4771" y="568"/>
                    </a:cubicBezTo>
                    <a:cubicBezTo>
                      <a:pt x="4938" y="835"/>
                      <a:pt x="5138" y="1402"/>
                      <a:pt x="5371" y="2002"/>
                    </a:cubicBezTo>
                    <a:cubicBezTo>
                      <a:pt x="6472" y="4637"/>
                      <a:pt x="6772" y="5238"/>
                      <a:pt x="7006" y="5305"/>
                    </a:cubicBezTo>
                    <a:lnTo>
                      <a:pt x="7106" y="5305"/>
                    </a:lnTo>
                    <a:cubicBezTo>
                      <a:pt x="7306" y="5305"/>
                      <a:pt x="7506" y="4904"/>
                      <a:pt x="8140" y="3303"/>
                    </a:cubicBezTo>
                    <a:cubicBezTo>
                      <a:pt x="8474" y="2436"/>
                      <a:pt x="9107" y="835"/>
                      <a:pt x="9374" y="568"/>
                    </a:cubicBezTo>
                    <a:cubicBezTo>
                      <a:pt x="9608" y="835"/>
                      <a:pt x="9774" y="1502"/>
                      <a:pt x="9941" y="2136"/>
                    </a:cubicBezTo>
                    <a:cubicBezTo>
                      <a:pt x="10208" y="3303"/>
                      <a:pt x="10442" y="3937"/>
                      <a:pt x="10809" y="4004"/>
                    </a:cubicBezTo>
                    <a:cubicBezTo>
                      <a:pt x="10890" y="4024"/>
                      <a:pt x="11041" y="4033"/>
                      <a:pt x="11240" y="4033"/>
                    </a:cubicBezTo>
                    <a:cubicBezTo>
                      <a:pt x="12341" y="4033"/>
                      <a:pt x="14911" y="3765"/>
                      <a:pt x="15278" y="3737"/>
                    </a:cubicBezTo>
                    <a:cubicBezTo>
                      <a:pt x="15345" y="3670"/>
                      <a:pt x="15479" y="3570"/>
                      <a:pt x="15445" y="3470"/>
                    </a:cubicBezTo>
                    <a:cubicBezTo>
                      <a:pt x="15378" y="3403"/>
                      <a:pt x="15312" y="3303"/>
                      <a:pt x="15178" y="3303"/>
                    </a:cubicBezTo>
                    <a:cubicBezTo>
                      <a:pt x="13875" y="3445"/>
                      <a:pt x="11923" y="3659"/>
                      <a:pt x="11159" y="3659"/>
                    </a:cubicBezTo>
                    <a:cubicBezTo>
                      <a:pt x="11024" y="3659"/>
                      <a:pt x="10926" y="3652"/>
                      <a:pt x="10875" y="3637"/>
                    </a:cubicBezTo>
                    <a:cubicBezTo>
                      <a:pt x="10708" y="3570"/>
                      <a:pt x="10475" y="2603"/>
                      <a:pt x="10308" y="2069"/>
                    </a:cubicBezTo>
                    <a:cubicBezTo>
                      <a:pt x="10108" y="1302"/>
                      <a:pt x="9875" y="601"/>
                      <a:pt x="9641" y="268"/>
                    </a:cubicBezTo>
                    <a:cubicBezTo>
                      <a:pt x="9541" y="168"/>
                      <a:pt x="9474" y="134"/>
                      <a:pt x="9341" y="134"/>
                    </a:cubicBezTo>
                    <a:cubicBezTo>
                      <a:pt x="8941" y="234"/>
                      <a:pt x="8540" y="1168"/>
                      <a:pt x="7773" y="3170"/>
                    </a:cubicBezTo>
                    <a:cubicBezTo>
                      <a:pt x="7506" y="3770"/>
                      <a:pt x="7273" y="4471"/>
                      <a:pt x="7106" y="4771"/>
                    </a:cubicBezTo>
                    <a:cubicBezTo>
                      <a:pt x="6806" y="4271"/>
                      <a:pt x="6172" y="2803"/>
                      <a:pt x="5805" y="1835"/>
                    </a:cubicBezTo>
                    <a:cubicBezTo>
                      <a:pt x="5505" y="1135"/>
                      <a:pt x="5205" y="501"/>
                      <a:pt x="5104" y="234"/>
                    </a:cubicBezTo>
                    <a:cubicBezTo>
                      <a:pt x="4971" y="1"/>
                      <a:pt x="4838" y="1"/>
                      <a:pt x="47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38"/>
            <p:cNvSpPr/>
            <p:nvPr/>
          </p:nvSpPr>
          <p:spPr>
            <a:xfrm>
              <a:off x="1277828" y="215578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32" y="539496"/>
            <a:ext cx="7717500" cy="593566"/>
          </a:xfrm>
          <a:solidFill>
            <a:schemeClr val="accent1"/>
          </a:solidFill>
          <a:ln>
            <a:solidFill>
              <a:srgbClr val="00B0F0"/>
            </a:solidFill>
          </a:ln>
        </p:spPr>
        <p:txBody>
          <a:bodyPr/>
          <a:lstStyle/>
          <a:p>
            <a:pPr algn="ctr"/>
            <a:r>
              <a:rPr lang="en-US" sz="2800" dirty="0" smtClean="0">
                <a:latin typeface="Arial Rounded MT Bold" panose="020F0704030504030204" pitchFamily="34" charset="0"/>
              </a:rPr>
              <a:t>Repeated exposure leading to Addiction</a:t>
            </a:r>
            <a:endParaRPr lang="en-US" sz="2800" dirty="0">
              <a:latin typeface="Arial Rounded MT Bold" panose="020F0704030504030204" pitchFamily="34" charset="0"/>
            </a:endParaRPr>
          </a:p>
        </p:txBody>
      </p:sp>
      <p:sp>
        <p:nvSpPr>
          <p:cNvPr id="3" name="Content Placeholder 2"/>
          <p:cNvSpPr>
            <a:spLocks noGrp="1"/>
          </p:cNvSpPr>
          <p:nvPr>
            <p:ph idx="1"/>
          </p:nvPr>
        </p:nvSpPr>
        <p:spPr>
          <a:xfrm>
            <a:off x="713232" y="1451974"/>
            <a:ext cx="7717500" cy="3227700"/>
          </a:xfrm>
        </p:spPr>
        <p:txBody>
          <a:bodyPr/>
          <a:lstStyle/>
          <a:p>
            <a:r>
              <a:rPr lang="en-US" sz="1800" b="1" dirty="0">
                <a:latin typeface="Bahnschrift Light" panose="020B0502040204020203" pitchFamily="34" charset="0"/>
              </a:rPr>
              <a:t>Substance addiction (or drug addiction) </a:t>
            </a:r>
            <a:r>
              <a:rPr lang="en-US" sz="1800" dirty="0">
                <a:latin typeface="Bahnschrift Light" panose="020B0502040204020203" pitchFamily="34" charset="0"/>
              </a:rPr>
              <a:t>is a neuropsychiatric disorder characterized by a </a:t>
            </a:r>
            <a:r>
              <a:rPr lang="en-US" sz="1800" b="1" dirty="0">
                <a:latin typeface="Bahnschrift Light" panose="020B0502040204020203" pitchFamily="34" charset="0"/>
              </a:rPr>
              <a:t>recurring desire </a:t>
            </a:r>
            <a:r>
              <a:rPr lang="en-US" sz="1800" dirty="0">
                <a:latin typeface="Bahnschrift Light" panose="020B0502040204020203" pitchFamily="34" charset="0"/>
              </a:rPr>
              <a:t>to continue taking the drug </a:t>
            </a:r>
            <a:r>
              <a:rPr lang="en-US" sz="1800" b="1" dirty="0">
                <a:latin typeface="Bahnschrift Light" panose="020B0502040204020203" pitchFamily="34" charset="0"/>
              </a:rPr>
              <a:t>despite</a:t>
            </a:r>
            <a:r>
              <a:rPr lang="en-US" sz="1800" dirty="0">
                <a:latin typeface="Bahnschrift Light" panose="020B0502040204020203" pitchFamily="34" charset="0"/>
              </a:rPr>
              <a:t> </a:t>
            </a:r>
            <a:r>
              <a:rPr lang="en-US" sz="1800" b="1" dirty="0">
                <a:latin typeface="Bahnschrift Light" panose="020B0502040204020203" pitchFamily="34" charset="0"/>
              </a:rPr>
              <a:t>harmful consequences</a:t>
            </a:r>
            <a:r>
              <a:rPr lang="en-US" sz="1800" dirty="0">
                <a:latin typeface="Bahnschrift Light" panose="020B0502040204020203" pitchFamily="34" charset="0"/>
              </a:rPr>
              <a:t>.</a:t>
            </a:r>
          </a:p>
          <a:p>
            <a:endParaRPr lang="en-US" sz="1800" dirty="0">
              <a:latin typeface="Bahnschrift Light" panose="020B0502040204020203" pitchFamily="34" charset="0"/>
            </a:endParaRPr>
          </a:p>
          <a:p>
            <a:r>
              <a:rPr lang="en-US" sz="1800" dirty="0" smtClean="0">
                <a:latin typeface="Bahnschrift Light" panose="020B0502040204020203" pitchFamily="34" charset="0"/>
              </a:rPr>
              <a:t>Addiction </a:t>
            </a:r>
            <a:r>
              <a:rPr lang="en-US" sz="1800" dirty="0">
                <a:latin typeface="Bahnschrift Light" panose="020B0502040204020203" pitchFamily="34" charset="0"/>
              </a:rPr>
              <a:t>is caused by the actions of drug abuse and generally requires repeated drug exposure. This process is strongly influenced both by the genetic makeup of the person and by the psychological and social context in which drug use </a:t>
            </a:r>
            <a:r>
              <a:rPr lang="en-US" sz="1800" dirty="0" smtClean="0">
                <a:latin typeface="Bahnschrift Light" panose="020B0502040204020203" pitchFamily="34" charset="0"/>
              </a:rPr>
              <a:t>occurs.</a:t>
            </a:r>
            <a:endParaRPr lang="en-US" sz="1800" dirty="0">
              <a:latin typeface="Bahnschrift Light" panose="020B0502040204020203" pitchFamily="34" charset="0"/>
            </a:endParaRPr>
          </a:p>
          <a:p>
            <a:endParaRPr lang="en-US" sz="1800" dirty="0">
              <a:latin typeface="Bahnschrift Light" panose="020B0502040204020203" pitchFamily="34" charset="0"/>
            </a:endParaRPr>
          </a:p>
          <a:p>
            <a:endParaRPr lang="en-US" sz="1800" dirty="0">
              <a:latin typeface="Bahnschrift Light" panose="020B0502040204020203" pitchFamily="34" charset="0"/>
            </a:endParaRPr>
          </a:p>
        </p:txBody>
      </p:sp>
    </p:spTree>
    <p:extLst>
      <p:ext uri="{BB962C8B-B14F-4D97-AF65-F5344CB8AC3E}">
        <p14:creationId xmlns:p14="http://schemas.microsoft.com/office/powerpoint/2010/main" val="3656849915"/>
      </p:ext>
    </p:extLst>
  </p:cSld>
  <p:clrMapOvr>
    <a:masterClrMapping/>
  </p:clrMapOvr>
  <p:timing>
    <p:tnLst>
      <p:par>
        <p:cTn id="1" dur="indefinite" restart="never" nodeType="tmRoot"/>
      </p:par>
    </p:tnLst>
  </p:timing>
</p:sld>
</file>

<file path=ppt/theme/theme1.xml><?xml version="1.0" encoding="utf-8"?>
<a:theme xmlns:a="http://schemas.openxmlformats.org/drawingml/2006/main" name="International Day against Drug Abuse by Slidesgo">
  <a:themeElements>
    <a:clrScheme name="Simple Light">
      <a:dk1>
        <a:srgbClr val="E77A48"/>
      </a:dk1>
      <a:lt1>
        <a:srgbClr val="A3DAEE"/>
      </a:lt1>
      <a:dk2>
        <a:srgbClr val="244B6C"/>
      </a:dk2>
      <a:lt2>
        <a:srgbClr val="70ACC2"/>
      </a:lt2>
      <a:accent1>
        <a:srgbClr val="FFFFFF"/>
      </a:accent1>
      <a:accent2>
        <a:srgbClr val="F5DD54"/>
      </a:accent2>
      <a:accent3>
        <a:srgbClr val="F3A237"/>
      </a:accent3>
      <a:accent4>
        <a:srgbClr val="E77A48"/>
      </a:accent4>
      <a:accent5>
        <a:srgbClr val="244B6C"/>
      </a:accent5>
      <a:accent6>
        <a:srgbClr val="FFFEFB"/>
      </a:accent6>
      <a:hlink>
        <a:srgbClr val="244B6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4899</TotalTime>
  <Words>2538</Words>
  <Application>Microsoft Office PowerPoint</Application>
  <PresentationFormat>On-screen Show (16:9)</PresentationFormat>
  <Paragraphs>228</Paragraphs>
  <Slides>41</Slides>
  <Notes>15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41</vt:i4>
      </vt:variant>
    </vt:vector>
  </HeadingPairs>
  <TitlesOfParts>
    <vt:vector size="56" baseType="lpstr">
      <vt:lpstr>Arial</vt:lpstr>
      <vt:lpstr>Roboto Condensed Light</vt:lpstr>
      <vt:lpstr>Nirmala UI Semilight</vt:lpstr>
      <vt:lpstr>Arial Rounded MT Bold</vt:lpstr>
      <vt:lpstr>Trebuchet MS</vt:lpstr>
      <vt:lpstr>Palanquin</vt:lpstr>
      <vt:lpstr>Reem Kufi</vt:lpstr>
      <vt:lpstr>Caveat</vt:lpstr>
      <vt:lpstr>Acme</vt:lpstr>
      <vt:lpstr>Josefin Slab</vt:lpstr>
      <vt:lpstr>Bahnschrift Light</vt:lpstr>
      <vt:lpstr>Carlito</vt:lpstr>
      <vt:lpstr>Times New Roman</vt:lpstr>
      <vt:lpstr>Wingdings</vt:lpstr>
      <vt:lpstr>International Day against Drug Abuse by Slidesgo</vt:lpstr>
      <vt:lpstr>Substance and non substance addiction</vt:lpstr>
      <vt:lpstr>Learning Outcomes</vt:lpstr>
      <vt:lpstr>Important terminologies</vt:lpstr>
      <vt:lpstr>Terminologies:</vt:lpstr>
      <vt:lpstr>Terminologies:</vt:lpstr>
      <vt:lpstr>What is addiction?</vt:lpstr>
      <vt:lpstr>Types of Addiction</vt:lpstr>
      <vt:lpstr>Substance/drug addiction</vt:lpstr>
      <vt:lpstr>Repeated exposure leading to Addiction</vt:lpstr>
      <vt:lpstr>Neurobiological changes (How the brain responds to drugs)</vt:lpstr>
      <vt:lpstr>Neurobiological Changes</vt:lpstr>
      <vt:lpstr>Common symptoms of drug addiction</vt:lpstr>
      <vt:lpstr>PowerPoint Presentation</vt:lpstr>
      <vt:lpstr>1</vt:lpstr>
      <vt:lpstr>The Stages of Drug Addiction</vt:lpstr>
      <vt:lpstr>PowerPoint Presentation</vt:lpstr>
      <vt:lpstr>Causes of addiction</vt:lpstr>
      <vt:lpstr>PowerPoint Presentation</vt:lpstr>
      <vt:lpstr>Stimulants</vt:lpstr>
      <vt:lpstr>PowerPoint Presentation</vt:lpstr>
      <vt:lpstr>Side Effects of Stimulants</vt:lpstr>
      <vt:lpstr>Depressants</vt:lpstr>
      <vt:lpstr>PowerPoint Presentation</vt:lpstr>
      <vt:lpstr>Side Effects of Depressants</vt:lpstr>
      <vt:lpstr>Hallucinogens</vt:lpstr>
      <vt:lpstr>PowerPoint Presentation</vt:lpstr>
      <vt:lpstr>PowerPoint Presentation</vt:lpstr>
      <vt:lpstr>PowerPoint Presentation</vt:lpstr>
      <vt:lpstr>PowerPoint Presentation</vt:lpstr>
      <vt:lpstr>Drug  Abuse  is preventable &amp; Drug  Addiction is a  treatable disease</vt:lpstr>
      <vt:lpstr>PowerPoint Presentation</vt:lpstr>
      <vt:lpstr>Consequences of Drug Use- Society</vt:lpstr>
      <vt:lpstr>Drug Abuse is preventable and treatable disease</vt:lpstr>
      <vt:lpstr>PowerPoint Presentation</vt:lpstr>
      <vt:lpstr>Non-substance Addiction </vt:lpstr>
      <vt:lpstr>Non-substance Addiction?</vt:lpstr>
      <vt:lpstr>Examples of Non Substance Addiction</vt:lpstr>
      <vt:lpstr>Symptoms of Non-substance Addiction</vt:lpstr>
      <vt:lpstr>What causes a non-substance addiction? </vt:lpstr>
      <vt:lpstr>How are non-substance addictions diagnosed?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Substance and non substance addiction</dc:title>
  <dc:creator>Kauser Malik</dc:creator>
  <cp:lastModifiedBy>Fast</cp:lastModifiedBy>
  <cp:revision>167</cp:revision>
  <dcterms:modified xsi:type="dcterms:W3CDTF">2023-11-27T14:57:47Z</dcterms:modified>
</cp:coreProperties>
</file>